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2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07" r:id="rId3"/>
    <p:sldId id="603" r:id="rId4"/>
    <p:sldId id="605" r:id="rId5"/>
    <p:sldId id="602" r:id="rId6"/>
    <p:sldId id="373" r:id="rId7"/>
    <p:sldId id="390" r:id="rId8"/>
    <p:sldId id="388" r:id="rId9"/>
    <p:sldId id="389" r:id="rId10"/>
    <p:sldId id="608" r:id="rId11"/>
    <p:sldId id="596" r:id="rId12"/>
    <p:sldId id="609" r:id="rId13"/>
    <p:sldId id="274" r:id="rId14"/>
    <p:sldId id="275" r:id="rId15"/>
    <p:sldId id="326" r:id="rId16"/>
  </p:sldIdLst>
  <p:sldSz cx="9144000" cy="5143500" type="screen16x9"/>
  <p:notesSz cx="6797675" cy="99266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>
          <p15:clr>
            <a:srgbClr val="A4A3A4"/>
          </p15:clr>
        </p15:guide>
        <p15:guide id="2" orient="horz" pos="3230" userDrawn="1">
          <p15:clr>
            <a:srgbClr val="A4A3A4"/>
          </p15:clr>
        </p15:guide>
        <p15:guide id="10" pos="5556" userDrawn="1">
          <p15:clr>
            <a:srgbClr val="A4A3A4"/>
          </p15:clr>
        </p15:guide>
        <p15:guide id="11" pos="204" userDrawn="1">
          <p15:clr>
            <a:srgbClr val="A4A3A4"/>
          </p15:clr>
        </p15:guide>
        <p15:guide id="12" pos="1950">
          <p15:clr>
            <a:srgbClr val="A4A3A4"/>
          </p15:clr>
        </p15:guide>
        <p15:guide id="13" pos="3810">
          <p15:clr>
            <a:srgbClr val="A4A3A4"/>
          </p15:clr>
        </p15:guide>
        <p15:guide id="14" pos="2880">
          <p15:clr>
            <a:srgbClr val="A4A3A4"/>
          </p15:clr>
        </p15:guide>
        <p15:guide id="15" pos="2194" userDrawn="1">
          <p15:clr>
            <a:srgbClr val="A4A3A4"/>
          </p15:clr>
        </p15:guide>
        <p15:guide id="16" pos="3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4CE"/>
    <a:srgbClr val="00CC00"/>
    <a:srgbClr val="006BB4"/>
    <a:srgbClr val="0066A9"/>
    <a:srgbClr val="0072C0"/>
    <a:srgbClr val="699AC9"/>
    <a:srgbClr val="000000"/>
    <a:srgbClr val="0066AA"/>
    <a:srgbClr val="A5C2D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92588" autoAdjust="0"/>
  </p:normalViewPr>
  <p:slideViewPr>
    <p:cSldViewPr snapToObjects="1" showGuides="1">
      <p:cViewPr varScale="1">
        <p:scale>
          <a:sx n="69" d="100"/>
          <a:sy n="69" d="100"/>
        </p:scale>
        <p:origin x="72" y="52"/>
      </p:cViewPr>
      <p:guideLst>
        <p:guide orient="horz" pos="2958"/>
        <p:guide orient="horz" pos="3230"/>
        <p:guide pos="5556"/>
        <p:guide pos="204"/>
        <p:guide pos="1950"/>
        <p:guide pos="3810"/>
        <p:guide pos="2880"/>
        <p:guide pos="2194"/>
        <p:guide pos="3765"/>
      </p:guideLst>
    </p:cSldViewPr>
  </p:slideViewPr>
  <p:outlineViewPr>
    <p:cViewPr>
      <p:scale>
        <a:sx n="33" d="100"/>
        <a:sy n="33" d="100"/>
      </p:scale>
      <p:origin x="0" y="64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391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A676B-9A2F-4313-B211-4C12179CF32C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E107872C-45F0-46D1-8BA3-53F656A6A542}">
      <dgm:prSet custT="1"/>
      <dgm:spPr/>
      <dgm:t>
        <a:bodyPr/>
        <a:lstStyle/>
        <a:p>
          <a:r>
            <a:rPr lang="en-US" sz="2000"/>
            <a:t>Kapitel I</a:t>
          </a:r>
          <a:endParaRPr lang="de-DE" sz="2000" dirty="0"/>
        </a:p>
      </dgm:t>
    </dgm:pt>
    <dgm:pt modelId="{1FB84E63-A556-4502-9E58-831A44EF98E0}" type="parTrans" cxnId="{440C5BED-27F4-4E7D-AE0B-F035AB12D36B}">
      <dgm:prSet/>
      <dgm:spPr/>
      <dgm:t>
        <a:bodyPr/>
        <a:lstStyle/>
        <a:p>
          <a:endParaRPr lang="de-DE"/>
        </a:p>
      </dgm:t>
    </dgm:pt>
    <dgm:pt modelId="{0295C425-0EAA-497F-9995-49E1DB903C2F}" type="sibTrans" cxnId="{440C5BED-27F4-4E7D-AE0B-F035AB12D36B}">
      <dgm:prSet/>
      <dgm:spPr/>
      <dgm:t>
        <a:bodyPr/>
        <a:lstStyle/>
        <a:p>
          <a:endParaRPr lang="de-DE"/>
        </a:p>
      </dgm:t>
    </dgm:pt>
    <dgm:pt modelId="{C893B2A9-49BA-46E3-9162-8E1F8CF8DA90}">
      <dgm:prSet custT="1"/>
      <dgm:spPr/>
      <dgm:t>
        <a:bodyPr/>
        <a:lstStyle/>
        <a:p>
          <a:r>
            <a:rPr lang="en-US" sz="1050" b="1" dirty="0"/>
            <a:t>Allgemeine </a:t>
          </a:r>
          <a:r>
            <a:rPr lang="en-US" sz="1050" b="1" dirty="0" err="1"/>
            <a:t>Bestimmungen</a:t>
          </a:r>
          <a:endParaRPr lang="en-US" sz="1050" b="1" dirty="0"/>
        </a:p>
        <a:p>
          <a:r>
            <a:rPr lang="en-US" sz="1050" dirty="0" err="1"/>
            <a:t>Geltungs-bereich</a:t>
          </a:r>
          <a:r>
            <a:rPr lang="en-US" sz="1050" dirty="0"/>
            <a:t>, </a:t>
          </a:r>
          <a:r>
            <a:rPr lang="en-US" sz="1050" dirty="0" err="1"/>
            <a:t>Definitionen</a:t>
          </a:r>
          <a:endParaRPr lang="de-DE" sz="1050" dirty="0"/>
        </a:p>
      </dgm:t>
    </dgm:pt>
    <dgm:pt modelId="{A474D984-6D6E-43D0-B7AE-3A8DC6ABF240}" type="parTrans" cxnId="{5300D7D0-A0D7-4813-9AB3-B5B6F7CB87E8}">
      <dgm:prSet/>
      <dgm:spPr/>
      <dgm:t>
        <a:bodyPr/>
        <a:lstStyle/>
        <a:p>
          <a:endParaRPr lang="de-DE"/>
        </a:p>
      </dgm:t>
    </dgm:pt>
    <dgm:pt modelId="{DD1911EE-6E0D-451C-950B-9B394A67CCCB}" type="sibTrans" cxnId="{5300D7D0-A0D7-4813-9AB3-B5B6F7CB87E8}">
      <dgm:prSet/>
      <dgm:spPr/>
      <dgm:t>
        <a:bodyPr/>
        <a:lstStyle/>
        <a:p>
          <a:endParaRPr lang="de-DE"/>
        </a:p>
      </dgm:t>
    </dgm:pt>
    <dgm:pt modelId="{BDC2BAA1-2985-45EA-847A-D17890896B80}">
      <dgm:prSet custT="1"/>
      <dgm:spPr/>
      <dgm:t>
        <a:bodyPr/>
        <a:lstStyle/>
        <a:p>
          <a:r>
            <a:rPr lang="en-US" sz="2000" i="0" dirty="0" err="1"/>
            <a:t>Kapitel</a:t>
          </a:r>
          <a:r>
            <a:rPr lang="en-US" sz="2000" i="0" dirty="0"/>
            <a:t> II</a:t>
          </a:r>
          <a:endParaRPr lang="de-DE" sz="2000" i="0" dirty="0"/>
        </a:p>
      </dgm:t>
    </dgm:pt>
    <dgm:pt modelId="{1464E925-68A0-4B9E-BD6E-C228F866313D}" type="parTrans" cxnId="{FD01ED43-FE76-4A3D-8F65-68592A4AB6B7}">
      <dgm:prSet/>
      <dgm:spPr/>
      <dgm:t>
        <a:bodyPr/>
        <a:lstStyle/>
        <a:p>
          <a:endParaRPr lang="de-DE"/>
        </a:p>
      </dgm:t>
    </dgm:pt>
    <dgm:pt modelId="{9C20973A-6F61-4A6F-B53E-2ABF84E4CA06}" type="sibTrans" cxnId="{FD01ED43-FE76-4A3D-8F65-68592A4AB6B7}">
      <dgm:prSet/>
      <dgm:spPr/>
      <dgm:t>
        <a:bodyPr/>
        <a:lstStyle/>
        <a:p>
          <a:endParaRPr lang="de-DE"/>
        </a:p>
      </dgm:t>
    </dgm:pt>
    <dgm:pt modelId="{EDCD215B-1B2B-4C59-923A-D415F8869146}">
      <dgm:prSet custT="1"/>
      <dgm:spPr/>
      <dgm:t>
        <a:bodyPr/>
        <a:lstStyle/>
        <a:p>
          <a:r>
            <a:rPr lang="en-US" sz="1050" b="1" dirty="0" err="1"/>
            <a:t>Projekte</a:t>
          </a:r>
          <a:r>
            <a:rPr lang="en-US" sz="1050" b="1" dirty="0"/>
            <a:t> </a:t>
          </a:r>
          <a:r>
            <a:rPr lang="en-US" sz="1050" b="1" dirty="0" err="1"/>
            <a:t>im</a:t>
          </a:r>
          <a:r>
            <a:rPr lang="en-US" sz="1050" b="1" dirty="0"/>
            <a:t> </a:t>
          </a:r>
          <a:r>
            <a:rPr lang="en-US" sz="1050" b="1" dirty="0" err="1"/>
            <a:t>Gemeinsamen</a:t>
          </a:r>
          <a:r>
            <a:rPr lang="en-US" sz="1050" b="1" dirty="0"/>
            <a:t> Interesse </a:t>
          </a:r>
        </a:p>
        <a:p>
          <a:endParaRPr lang="en-US" sz="1050" b="1" dirty="0"/>
        </a:p>
        <a:p>
          <a:r>
            <a:rPr lang="en-US" sz="1050" dirty="0"/>
            <a:t>Definition, </a:t>
          </a:r>
          <a:r>
            <a:rPr lang="en-US" sz="1050" dirty="0" err="1"/>
            <a:t>Kriterien</a:t>
          </a:r>
          <a:r>
            <a:rPr lang="en-US" sz="1050" dirty="0"/>
            <a:t>; </a:t>
          </a:r>
          <a:r>
            <a:rPr lang="en-US" sz="1050" dirty="0" err="1"/>
            <a:t>Durchführung</a:t>
          </a:r>
          <a:r>
            <a:rPr lang="en-US" sz="1050" dirty="0"/>
            <a:t> und </a:t>
          </a:r>
          <a:r>
            <a:rPr lang="en-US" sz="1050" dirty="0" err="1"/>
            <a:t>Überwachung</a:t>
          </a:r>
          <a:r>
            <a:rPr lang="en-US" sz="1050" dirty="0"/>
            <a:t>, EU </a:t>
          </a:r>
          <a:r>
            <a:rPr lang="en-US" sz="1050" dirty="0" err="1"/>
            <a:t>Koordination</a:t>
          </a:r>
          <a:r>
            <a:rPr lang="en-US" sz="1050" dirty="0"/>
            <a:t> </a:t>
          </a:r>
          <a:endParaRPr lang="de-DE" sz="1050" dirty="0"/>
        </a:p>
      </dgm:t>
    </dgm:pt>
    <dgm:pt modelId="{54D0587D-EA95-49D7-80FF-C111463EEF61}" type="parTrans" cxnId="{95EB7CFD-0B04-4E61-AFDC-5FD9BAFBACD0}">
      <dgm:prSet/>
      <dgm:spPr/>
      <dgm:t>
        <a:bodyPr/>
        <a:lstStyle/>
        <a:p>
          <a:endParaRPr lang="de-DE"/>
        </a:p>
      </dgm:t>
    </dgm:pt>
    <dgm:pt modelId="{FEAD0FA8-519F-4617-9EB4-CB1B4AE9476B}" type="sibTrans" cxnId="{95EB7CFD-0B04-4E61-AFDC-5FD9BAFBACD0}">
      <dgm:prSet/>
      <dgm:spPr/>
      <dgm:t>
        <a:bodyPr/>
        <a:lstStyle/>
        <a:p>
          <a:endParaRPr lang="de-DE"/>
        </a:p>
      </dgm:t>
    </dgm:pt>
    <dgm:pt modelId="{20348DF5-345A-4F52-B6C1-45BC86B81B3A}">
      <dgm:prSet custT="1"/>
      <dgm:spPr/>
      <dgm:t>
        <a:bodyPr/>
        <a:lstStyle/>
        <a:p>
          <a:r>
            <a:rPr lang="en-US" sz="2000" i="0"/>
            <a:t>Kapitel III</a:t>
          </a:r>
          <a:endParaRPr lang="de-DE" sz="2000" i="0" dirty="0"/>
        </a:p>
      </dgm:t>
    </dgm:pt>
    <dgm:pt modelId="{F76045F8-84F2-4AC5-BDBC-82C6715D29E1}" type="parTrans" cxnId="{292B8E4F-9484-4618-902D-0CF9F85A3649}">
      <dgm:prSet/>
      <dgm:spPr/>
      <dgm:t>
        <a:bodyPr/>
        <a:lstStyle/>
        <a:p>
          <a:endParaRPr lang="de-DE"/>
        </a:p>
      </dgm:t>
    </dgm:pt>
    <dgm:pt modelId="{D1AF9304-B3AA-47A0-92CA-626C55FAF958}" type="sibTrans" cxnId="{292B8E4F-9484-4618-902D-0CF9F85A3649}">
      <dgm:prSet/>
      <dgm:spPr/>
      <dgm:t>
        <a:bodyPr/>
        <a:lstStyle/>
        <a:p>
          <a:endParaRPr lang="de-DE"/>
        </a:p>
      </dgm:t>
    </dgm:pt>
    <dgm:pt modelId="{AF304F7B-67B4-4253-9BED-D0B6E8906E8A}">
      <dgm:prSet custT="1"/>
      <dgm:spPr/>
      <dgm:t>
        <a:bodyPr/>
        <a:lstStyle/>
        <a:p>
          <a:r>
            <a:rPr lang="en-US" sz="1050" b="1" dirty="0" err="1"/>
            <a:t>Genehmigungs-verfahren</a:t>
          </a:r>
          <a:r>
            <a:rPr lang="en-US" sz="1050" b="1" dirty="0"/>
            <a:t> und </a:t>
          </a:r>
          <a:r>
            <a:rPr lang="en-US" sz="1050" b="1" dirty="0" err="1"/>
            <a:t>Beteiligung</a:t>
          </a:r>
          <a:r>
            <a:rPr lang="en-US" sz="1050" b="1" dirty="0"/>
            <a:t> der </a:t>
          </a:r>
          <a:r>
            <a:rPr lang="en-US" sz="1050" b="1" dirty="0" err="1"/>
            <a:t>Öffentlichkeit</a:t>
          </a:r>
          <a:endParaRPr lang="de-DE" sz="1050" b="1" dirty="0"/>
        </a:p>
      </dgm:t>
    </dgm:pt>
    <dgm:pt modelId="{F16296E5-EDBC-418A-AC5B-F544B68FB8AA}" type="parTrans" cxnId="{529FC681-4AE1-4442-B1FC-9FE7A19FF35B}">
      <dgm:prSet/>
      <dgm:spPr/>
      <dgm:t>
        <a:bodyPr/>
        <a:lstStyle/>
        <a:p>
          <a:endParaRPr lang="de-DE"/>
        </a:p>
      </dgm:t>
    </dgm:pt>
    <dgm:pt modelId="{B45C58C6-3964-4E5F-A637-81FFF8CDBC25}" type="sibTrans" cxnId="{529FC681-4AE1-4442-B1FC-9FE7A19FF35B}">
      <dgm:prSet/>
      <dgm:spPr/>
      <dgm:t>
        <a:bodyPr/>
        <a:lstStyle/>
        <a:p>
          <a:endParaRPr lang="de-DE"/>
        </a:p>
      </dgm:t>
    </dgm:pt>
    <dgm:pt modelId="{7FCB9A2F-8B79-4DE3-ABB6-B87C7294257E}">
      <dgm:prSet custT="1"/>
      <dgm:spPr/>
      <dgm:t>
        <a:bodyPr/>
        <a:lstStyle/>
        <a:p>
          <a:r>
            <a:rPr lang="en-US" sz="2000" i="0"/>
            <a:t>Kapitel IV</a:t>
          </a:r>
          <a:endParaRPr lang="de-DE" sz="2000" i="0" dirty="0"/>
        </a:p>
      </dgm:t>
    </dgm:pt>
    <dgm:pt modelId="{641B5409-1E66-4303-A3AB-4B3104E560BE}" type="parTrans" cxnId="{37713400-BA20-4538-B579-658D94BA5E76}">
      <dgm:prSet/>
      <dgm:spPr/>
      <dgm:t>
        <a:bodyPr/>
        <a:lstStyle/>
        <a:p>
          <a:endParaRPr lang="de-DE"/>
        </a:p>
      </dgm:t>
    </dgm:pt>
    <dgm:pt modelId="{1F8843DA-7327-42F0-8B90-126605588D41}" type="sibTrans" cxnId="{37713400-BA20-4538-B579-658D94BA5E76}">
      <dgm:prSet/>
      <dgm:spPr/>
      <dgm:t>
        <a:bodyPr/>
        <a:lstStyle/>
        <a:p>
          <a:endParaRPr lang="de-DE"/>
        </a:p>
      </dgm:t>
    </dgm:pt>
    <dgm:pt modelId="{A01E2A2B-2FFD-4F2C-AA62-B82131A38F0F}">
      <dgm:prSet custT="1"/>
      <dgm:spPr/>
      <dgm:t>
        <a:bodyPr/>
        <a:lstStyle/>
        <a:p>
          <a:r>
            <a:rPr lang="de-DE" sz="1050" b="1" dirty="0"/>
            <a:t>Regulatorische Instrumente</a:t>
          </a:r>
        </a:p>
        <a:p>
          <a:endParaRPr lang="de-DE" sz="1050" b="1" dirty="0"/>
        </a:p>
        <a:p>
          <a:r>
            <a:rPr lang="de-DE" sz="1050" dirty="0"/>
            <a:t> Kosten-aufteilungs-verfahren zwischen Mitglieds-staaten</a:t>
          </a:r>
        </a:p>
        <a:p>
          <a:r>
            <a:rPr lang="de-DE" sz="1050" dirty="0"/>
            <a:t>Zusätzliche Investitions-anreize</a:t>
          </a:r>
        </a:p>
      </dgm:t>
    </dgm:pt>
    <dgm:pt modelId="{B55DF994-1BA9-4AD6-8B84-AD130157D7F6}" type="parTrans" cxnId="{18F0C41C-63CB-4807-9307-E538570C78E9}">
      <dgm:prSet/>
      <dgm:spPr/>
      <dgm:t>
        <a:bodyPr/>
        <a:lstStyle/>
        <a:p>
          <a:endParaRPr lang="de-DE"/>
        </a:p>
      </dgm:t>
    </dgm:pt>
    <dgm:pt modelId="{D74B27BF-3E20-4D8A-A3F9-1148917DE748}" type="sibTrans" cxnId="{18F0C41C-63CB-4807-9307-E538570C78E9}">
      <dgm:prSet/>
      <dgm:spPr/>
      <dgm:t>
        <a:bodyPr/>
        <a:lstStyle/>
        <a:p>
          <a:endParaRPr lang="de-DE"/>
        </a:p>
      </dgm:t>
    </dgm:pt>
    <dgm:pt modelId="{7FC12F27-7F82-4C84-A2C8-533533F3BE30}">
      <dgm:prSet custT="1"/>
      <dgm:spPr/>
      <dgm:t>
        <a:bodyPr/>
        <a:lstStyle/>
        <a:p>
          <a:r>
            <a:rPr lang="en-US" sz="2000" i="0"/>
            <a:t>Kapitel V </a:t>
          </a:r>
          <a:endParaRPr lang="de-DE" sz="2000" i="0" dirty="0"/>
        </a:p>
      </dgm:t>
    </dgm:pt>
    <dgm:pt modelId="{FC21122C-54F5-4862-8A73-B7B094C59024}" type="parTrans" cxnId="{6041C63B-875E-4161-89FD-AB2E146C41DE}">
      <dgm:prSet/>
      <dgm:spPr/>
      <dgm:t>
        <a:bodyPr/>
        <a:lstStyle/>
        <a:p>
          <a:endParaRPr lang="de-DE"/>
        </a:p>
      </dgm:t>
    </dgm:pt>
    <dgm:pt modelId="{952D53FA-D5DD-4007-89CE-9547213B4574}" type="sibTrans" cxnId="{6041C63B-875E-4161-89FD-AB2E146C41DE}">
      <dgm:prSet/>
      <dgm:spPr/>
      <dgm:t>
        <a:bodyPr/>
        <a:lstStyle/>
        <a:p>
          <a:endParaRPr lang="de-DE"/>
        </a:p>
      </dgm:t>
    </dgm:pt>
    <dgm:pt modelId="{0B4BB3B8-44EF-46C0-802A-3C175000C6D1}">
      <dgm:prSet custT="1"/>
      <dgm:spPr/>
      <dgm:t>
        <a:bodyPr/>
        <a:lstStyle/>
        <a:p>
          <a:r>
            <a:rPr lang="en-US" sz="1050" b="1" dirty="0" err="1"/>
            <a:t>Finanzierung</a:t>
          </a:r>
          <a:r>
            <a:rPr lang="en-US" sz="1050" b="1" dirty="0"/>
            <a:t> von PCIs</a:t>
          </a:r>
        </a:p>
        <a:p>
          <a:endParaRPr lang="en-US" sz="1050" b="1" dirty="0"/>
        </a:p>
        <a:p>
          <a:r>
            <a:rPr lang="en-US" sz="1050" dirty="0" err="1"/>
            <a:t>Kriterien</a:t>
          </a:r>
          <a:r>
            <a:rPr lang="en-US" sz="1050" dirty="0"/>
            <a:t> </a:t>
          </a:r>
          <a:r>
            <a:rPr lang="en-US" sz="1050" dirty="0" err="1"/>
            <a:t>für</a:t>
          </a:r>
          <a:r>
            <a:rPr lang="en-US" sz="1050" dirty="0"/>
            <a:t> die </a:t>
          </a:r>
          <a:r>
            <a:rPr lang="en-US" sz="1050" dirty="0" err="1"/>
            <a:t>Berechtigung</a:t>
          </a:r>
          <a:r>
            <a:rPr lang="en-US" sz="1050" dirty="0"/>
            <a:t> </a:t>
          </a:r>
          <a:r>
            <a:rPr lang="en-US" sz="1050" dirty="0" err="1"/>
            <a:t>zur</a:t>
          </a:r>
          <a:r>
            <a:rPr lang="en-US" sz="1050" dirty="0"/>
            <a:t> </a:t>
          </a:r>
          <a:r>
            <a:rPr lang="en-US" sz="1050" dirty="0" err="1"/>
            <a:t>Bewerbung</a:t>
          </a:r>
          <a:r>
            <a:rPr lang="en-US" sz="1050" dirty="0"/>
            <a:t> um CEF </a:t>
          </a:r>
          <a:r>
            <a:rPr lang="en-US" sz="1050" dirty="0" err="1"/>
            <a:t>Förderungen</a:t>
          </a:r>
          <a:endParaRPr lang="en-US" sz="1050" dirty="0"/>
        </a:p>
        <a:p>
          <a:endParaRPr lang="de-DE" sz="1050" dirty="0"/>
        </a:p>
      </dgm:t>
    </dgm:pt>
    <dgm:pt modelId="{4C4CD213-DB1B-454A-9243-65E662EAED39}" type="parTrans" cxnId="{576EFA9D-DCFA-4BBF-A494-BD823C1EAE41}">
      <dgm:prSet/>
      <dgm:spPr/>
      <dgm:t>
        <a:bodyPr/>
        <a:lstStyle/>
        <a:p>
          <a:endParaRPr lang="de-DE"/>
        </a:p>
      </dgm:t>
    </dgm:pt>
    <dgm:pt modelId="{67CBB0F0-D36C-4A40-8784-F1EC92D4FF30}" type="sibTrans" cxnId="{576EFA9D-DCFA-4BBF-A494-BD823C1EAE41}">
      <dgm:prSet/>
      <dgm:spPr/>
      <dgm:t>
        <a:bodyPr/>
        <a:lstStyle/>
        <a:p>
          <a:endParaRPr lang="de-DE"/>
        </a:p>
      </dgm:t>
    </dgm:pt>
    <dgm:pt modelId="{D95BE134-29F2-4497-BE6F-F1A13A79889E}">
      <dgm:prSet custT="1"/>
      <dgm:spPr/>
      <dgm:t>
        <a:bodyPr/>
        <a:lstStyle/>
        <a:p>
          <a:r>
            <a:rPr lang="en-US" sz="2000" i="0"/>
            <a:t>Kapitel VI</a:t>
          </a:r>
          <a:endParaRPr lang="de-DE" sz="2000" i="0" dirty="0"/>
        </a:p>
      </dgm:t>
    </dgm:pt>
    <dgm:pt modelId="{7D5EBF89-BC7F-4C9D-8C18-89B01D9A6804}" type="parTrans" cxnId="{5EAD31B9-2D52-48DD-9903-7B593C0409A5}">
      <dgm:prSet/>
      <dgm:spPr/>
      <dgm:t>
        <a:bodyPr/>
        <a:lstStyle/>
        <a:p>
          <a:endParaRPr lang="de-DE"/>
        </a:p>
      </dgm:t>
    </dgm:pt>
    <dgm:pt modelId="{16B0E01D-F027-443E-B1EC-5B0EAF7A2874}" type="sibTrans" cxnId="{5EAD31B9-2D52-48DD-9903-7B593C0409A5}">
      <dgm:prSet/>
      <dgm:spPr/>
      <dgm:t>
        <a:bodyPr/>
        <a:lstStyle/>
        <a:p>
          <a:endParaRPr lang="de-DE"/>
        </a:p>
      </dgm:t>
    </dgm:pt>
    <dgm:pt modelId="{699D64F6-D08A-4B34-BA3B-50B7C09E5DBA}">
      <dgm:prSet custT="1"/>
      <dgm:spPr/>
      <dgm:t>
        <a:bodyPr/>
        <a:lstStyle/>
        <a:p>
          <a:r>
            <a:rPr lang="de-DE" sz="2000" i="0"/>
            <a:t>Annexes</a:t>
          </a:r>
          <a:endParaRPr lang="de-DE" sz="2000" i="0" dirty="0"/>
        </a:p>
      </dgm:t>
    </dgm:pt>
    <dgm:pt modelId="{A8911C43-53D9-46BF-8B1D-AD48A9BDA578}" type="parTrans" cxnId="{5917783D-5930-4F5E-A48B-F470A7767130}">
      <dgm:prSet/>
      <dgm:spPr/>
      <dgm:t>
        <a:bodyPr/>
        <a:lstStyle/>
        <a:p>
          <a:endParaRPr lang="de-DE"/>
        </a:p>
      </dgm:t>
    </dgm:pt>
    <dgm:pt modelId="{F3F74777-7496-4CA1-8088-6761C6346BC3}" type="sibTrans" cxnId="{5917783D-5930-4F5E-A48B-F470A7767130}">
      <dgm:prSet/>
      <dgm:spPr/>
      <dgm:t>
        <a:bodyPr/>
        <a:lstStyle/>
        <a:p>
          <a:endParaRPr lang="de-DE"/>
        </a:p>
      </dgm:t>
    </dgm:pt>
    <dgm:pt modelId="{F48DE617-033B-44C5-BC70-E665A0AFDB7C}">
      <dgm:prSet custT="1"/>
      <dgm:spPr/>
      <dgm:t>
        <a:bodyPr/>
        <a:lstStyle/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Schluss-bestimmungen</a:t>
          </a:r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b="1" kern="1200" dirty="0">
            <a:solidFill>
              <a:srgbClr val="FFFFFF"/>
            </a:solidFill>
            <a:latin typeface="Arial Narrow"/>
            <a:ea typeface="+mn-ea"/>
            <a:cs typeface="+mn-cs"/>
          </a:endParaRPr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 </a:t>
          </a: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(Berichts- und Informations-pflichten und –</a:t>
          </a:r>
          <a:r>
            <a:rPr lang="de-DE" sz="1050" kern="1200" dirty="0" err="1">
              <a:solidFill>
                <a:srgbClr val="FFFFFF"/>
              </a:solidFill>
              <a:latin typeface="Arial Narrow"/>
              <a:ea typeface="+mn-ea"/>
              <a:cs typeface="+mn-cs"/>
            </a:rPr>
            <a:t>bestimmungen</a:t>
          </a: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 u.a.)</a:t>
          </a:r>
        </a:p>
      </dgm:t>
    </dgm:pt>
    <dgm:pt modelId="{9CE3D88F-3015-4C84-87DF-4D2AE2CCE7C5}" type="parTrans" cxnId="{754A110D-D686-4C7E-83A2-B7523884DC8D}">
      <dgm:prSet/>
      <dgm:spPr/>
      <dgm:t>
        <a:bodyPr/>
        <a:lstStyle/>
        <a:p>
          <a:endParaRPr lang="de-DE"/>
        </a:p>
      </dgm:t>
    </dgm:pt>
    <dgm:pt modelId="{A2F8624E-60AF-436E-B1AB-45A6611F9AFB}" type="sibTrans" cxnId="{754A110D-D686-4C7E-83A2-B7523884DC8D}">
      <dgm:prSet/>
      <dgm:spPr/>
      <dgm:t>
        <a:bodyPr/>
        <a:lstStyle/>
        <a:p>
          <a:endParaRPr lang="de-DE"/>
        </a:p>
      </dgm:t>
    </dgm:pt>
    <dgm:pt modelId="{626443BC-C7BD-4385-BD8E-13B4B0363673}">
      <dgm:prSet custT="1"/>
      <dgm:spPr/>
      <dgm:t>
        <a:bodyPr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Vorrangige Energieinfra-</a:t>
          </a:r>
          <a:r>
            <a:rPr lang="de-DE" sz="1050" kern="1200" dirty="0" err="1">
              <a:solidFill>
                <a:srgbClr val="FFFFFF"/>
              </a:solidFill>
              <a:latin typeface="Arial Narrow"/>
              <a:ea typeface="+mn-ea"/>
              <a:cs typeface="+mn-cs"/>
            </a:rPr>
            <a:t>strukturkorridore</a:t>
          </a: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 – und gebiete</a:t>
          </a:r>
          <a:b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</a:b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Infrastruktur-kategorien; Regionale Gruppen; Regeln und Indikatoren für Kriterien</a:t>
          </a:r>
          <a:b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</a:b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ESW Kosten-Nutzen-Analyse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 </a:t>
          </a:r>
        </a:p>
      </dgm:t>
    </dgm:pt>
    <dgm:pt modelId="{5C3E009A-9C7D-45DF-8C78-CE2E08DBBCA4}" type="parTrans" cxnId="{961915D7-44FF-4AAD-A3FA-062DFF354CA6}">
      <dgm:prSet/>
      <dgm:spPr/>
      <dgm:t>
        <a:bodyPr/>
        <a:lstStyle/>
        <a:p>
          <a:endParaRPr lang="de-DE"/>
        </a:p>
      </dgm:t>
    </dgm:pt>
    <dgm:pt modelId="{2D2FD784-E3D3-42D1-BF01-36194476EB98}" type="sibTrans" cxnId="{961915D7-44FF-4AAD-A3FA-062DFF354CA6}">
      <dgm:prSet/>
      <dgm:spPr/>
      <dgm:t>
        <a:bodyPr/>
        <a:lstStyle/>
        <a:p>
          <a:endParaRPr lang="de-DE"/>
        </a:p>
      </dgm:t>
    </dgm:pt>
    <dgm:pt modelId="{E8EFB4AF-3305-49D0-84B8-5DBA3CF6D96E}" type="pres">
      <dgm:prSet presAssocID="{CAEA676B-9A2F-4313-B211-4C12179CF32C}" presName="theList" presStyleCnt="0">
        <dgm:presLayoutVars>
          <dgm:dir/>
          <dgm:animLvl val="lvl"/>
          <dgm:resizeHandles val="exact"/>
        </dgm:presLayoutVars>
      </dgm:prSet>
      <dgm:spPr/>
    </dgm:pt>
    <dgm:pt modelId="{54ED2F66-FA4B-4B10-97EA-ED5AD8E26F70}" type="pres">
      <dgm:prSet presAssocID="{E107872C-45F0-46D1-8BA3-53F656A6A542}" presName="compNode" presStyleCnt="0"/>
      <dgm:spPr/>
    </dgm:pt>
    <dgm:pt modelId="{5AED9B1B-B460-454F-A960-6A2895062A45}" type="pres">
      <dgm:prSet presAssocID="{E107872C-45F0-46D1-8BA3-53F656A6A542}" presName="aNode" presStyleLbl="bgShp" presStyleIdx="0" presStyleCnt="7"/>
      <dgm:spPr/>
    </dgm:pt>
    <dgm:pt modelId="{C6D84820-8CD4-4DEE-8B8E-EEBC721165FD}" type="pres">
      <dgm:prSet presAssocID="{E107872C-45F0-46D1-8BA3-53F656A6A542}" presName="textNode" presStyleLbl="bgShp" presStyleIdx="0" presStyleCnt="7"/>
      <dgm:spPr/>
    </dgm:pt>
    <dgm:pt modelId="{8C4A6302-FD32-4252-A754-7F4998305FD0}" type="pres">
      <dgm:prSet presAssocID="{E107872C-45F0-46D1-8BA3-53F656A6A542}" presName="compChildNode" presStyleCnt="0"/>
      <dgm:spPr/>
    </dgm:pt>
    <dgm:pt modelId="{E7B3372C-D9D3-46F5-A28E-199B483C878A}" type="pres">
      <dgm:prSet presAssocID="{E107872C-45F0-46D1-8BA3-53F656A6A542}" presName="theInnerList" presStyleCnt="0"/>
      <dgm:spPr/>
    </dgm:pt>
    <dgm:pt modelId="{90497093-BD72-441A-B97F-6B2541A62CB3}" type="pres">
      <dgm:prSet presAssocID="{C893B2A9-49BA-46E3-9162-8E1F8CF8DA90}" presName="childNode" presStyleLbl="node1" presStyleIdx="0" presStyleCnt="7">
        <dgm:presLayoutVars>
          <dgm:bulletEnabled val="1"/>
        </dgm:presLayoutVars>
      </dgm:prSet>
      <dgm:spPr/>
    </dgm:pt>
    <dgm:pt modelId="{8433D7EB-FA1B-4933-9D21-8F15EBFAF57D}" type="pres">
      <dgm:prSet presAssocID="{E107872C-45F0-46D1-8BA3-53F656A6A542}" presName="aSpace" presStyleCnt="0"/>
      <dgm:spPr/>
    </dgm:pt>
    <dgm:pt modelId="{521A1C87-0269-4A39-9828-EA9CA8DE0DB9}" type="pres">
      <dgm:prSet presAssocID="{BDC2BAA1-2985-45EA-847A-D17890896B80}" presName="compNode" presStyleCnt="0"/>
      <dgm:spPr/>
    </dgm:pt>
    <dgm:pt modelId="{D04088B6-BD97-47A6-89E6-7FB5BBAB4BAE}" type="pres">
      <dgm:prSet presAssocID="{BDC2BAA1-2985-45EA-847A-D17890896B80}" presName="aNode" presStyleLbl="bgShp" presStyleIdx="1" presStyleCnt="7"/>
      <dgm:spPr/>
    </dgm:pt>
    <dgm:pt modelId="{43DDEC8A-8602-4064-B651-B9D9D4447F73}" type="pres">
      <dgm:prSet presAssocID="{BDC2BAA1-2985-45EA-847A-D17890896B80}" presName="textNode" presStyleLbl="bgShp" presStyleIdx="1" presStyleCnt="7"/>
      <dgm:spPr/>
    </dgm:pt>
    <dgm:pt modelId="{70EA2908-036D-40E3-91C1-F85108C66D37}" type="pres">
      <dgm:prSet presAssocID="{BDC2BAA1-2985-45EA-847A-D17890896B80}" presName="compChildNode" presStyleCnt="0"/>
      <dgm:spPr/>
    </dgm:pt>
    <dgm:pt modelId="{F53B89D7-2D6C-4763-9EBB-AA140AB5AD71}" type="pres">
      <dgm:prSet presAssocID="{BDC2BAA1-2985-45EA-847A-D17890896B80}" presName="theInnerList" presStyleCnt="0"/>
      <dgm:spPr/>
    </dgm:pt>
    <dgm:pt modelId="{B19896E0-4380-47F4-A6EB-C15702F72414}" type="pres">
      <dgm:prSet presAssocID="{EDCD215B-1B2B-4C59-923A-D415F8869146}" presName="childNode" presStyleLbl="node1" presStyleIdx="1" presStyleCnt="7">
        <dgm:presLayoutVars>
          <dgm:bulletEnabled val="1"/>
        </dgm:presLayoutVars>
      </dgm:prSet>
      <dgm:spPr/>
    </dgm:pt>
    <dgm:pt modelId="{310A9494-4FCA-473E-A178-01AA6D5B58F9}" type="pres">
      <dgm:prSet presAssocID="{BDC2BAA1-2985-45EA-847A-D17890896B80}" presName="aSpace" presStyleCnt="0"/>
      <dgm:spPr/>
    </dgm:pt>
    <dgm:pt modelId="{67B320E8-85EC-428F-ADB0-455B872C1938}" type="pres">
      <dgm:prSet presAssocID="{20348DF5-345A-4F52-B6C1-45BC86B81B3A}" presName="compNode" presStyleCnt="0"/>
      <dgm:spPr/>
    </dgm:pt>
    <dgm:pt modelId="{893AD754-F1A6-4D3F-AE8D-797888221434}" type="pres">
      <dgm:prSet presAssocID="{20348DF5-345A-4F52-B6C1-45BC86B81B3A}" presName="aNode" presStyleLbl="bgShp" presStyleIdx="2" presStyleCnt="7"/>
      <dgm:spPr/>
    </dgm:pt>
    <dgm:pt modelId="{14CF0113-B7BE-4A05-916F-FB8458BE7243}" type="pres">
      <dgm:prSet presAssocID="{20348DF5-345A-4F52-B6C1-45BC86B81B3A}" presName="textNode" presStyleLbl="bgShp" presStyleIdx="2" presStyleCnt="7"/>
      <dgm:spPr/>
    </dgm:pt>
    <dgm:pt modelId="{A6220B1F-0C4B-4990-8A7F-6F6C9DC3909D}" type="pres">
      <dgm:prSet presAssocID="{20348DF5-345A-4F52-B6C1-45BC86B81B3A}" presName="compChildNode" presStyleCnt="0"/>
      <dgm:spPr/>
    </dgm:pt>
    <dgm:pt modelId="{525323A0-4E86-45AB-A728-AAB071B79B21}" type="pres">
      <dgm:prSet presAssocID="{20348DF5-345A-4F52-B6C1-45BC86B81B3A}" presName="theInnerList" presStyleCnt="0"/>
      <dgm:spPr/>
    </dgm:pt>
    <dgm:pt modelId="{5D72F742-E574-4A51-B7D3-87FB3305843B}" type="pres">
      <dgm:prSet presAssocID="{AF304F7B-67B4-4253-9BED-D0B6E8906E8A}" presName="childNode" presStyleLbl="node1" presStyleIdx="2" presStyleCnt="7">
        <dgm:presLayoutVars>
          <dgm:bulletEnabled val="1"/>
        </dgm:presLayoutVars>
      </dgm:prSet>
      <dgm:spPr/>
    </dgm:pt>
    <dgm:pt modelId="{E9DA5733-0B6A-4DA2-9F75-8AA55F39FFBC}" type="pres">
      <dgm:prSet presAssocID="{20348DF5-345A-4F52-B6C1-45BC86B81B3A}" presName="aSpace" presStyleCnt="0"/>
      <dgm:spPr/>
    </dgm:pt>
    <dgm:pt modelId="{C10F2CF5-D522-483B-A16F-0396DB4737F5}" type="pres">
      <dgm:prSet presAssocID="{7FCB9A2F-8B79-4DE3-ABB6-B87C7294257E}" presName="compNode" presStyleCnt="0"/>
      <dgm:spPr/>
    </dgm:pt>
    <dgm:pt modelId="{2EAB99DD-B8B0-43CE-B3A0-522BB1427DED}" type="pres">
      <dgm:prSet presAssocID="{7FCB9A2F-8B79-4DE3-ABB6-B87C7294257E}" presName="aNode" presStyleLbl="bgShp" presStyleIdx="3" presStyleCnt="7"/>
      <dgm:spPr/>
    </dgm:pt>
    <dgm:pt modelId="{2430635A-FA9E-40F7-BBEC-1BCF074DC6AC}" type="pres">
      <dgm:prSet presAssocID="{7FCB9A2F-8B79-4DE3-ABB6-B87C7294257E}" presName="textNode" presStyleLbl="bgShp" presStyleIdx="3" presStyleCnt="7"/>
      <dgm:spPr/>
    </dgm:pt>
    <dgm:pt modelId="{7A776EA9-6F95-4C06-BD41-7AC0D2C86966}" type="pres">
      <dgm:prSet presAssocID="{7FCB9A2F-8B79-4DE3-ABB6-B87C7294257E}" presName="compChildNode" presStyleCnt="0"/>
      <dgm:spPr/>
    </dgm:pt>
    <dgm:pt modelId="{284DA0D0-C126-475D-89E9-8725F1362124}" type="pres">
      <dgm:prSet presAssocID="{7FCB9A2F-8B79-4DE3-ABB6-B87C7294257E}" presName="theInnerList" presStyleCnt="0"/>
      <dgm:spPr/>
    </dgm:pt>
    <dgm:pt modelId="{B941CCF1-FF74-4FF2-B036-7B82765BD4CD}" type="pres">
      <dgm:prSet presAssocID="{A01E2A2B-2FFD-4F2C-AA62-B82131A38F0F}" presName="childNode" presStyleLbl="node1" presStyleIdx="3" presStyleCnt="7">
        <dgm:presLayoutVars>
          <dgm:bulletEnabled val="1"/>
        </dgm:presLayoutVars>
      </dgm:prSet>
      <dgm:spPr/>
    </dgm:pt>
    <dgm:pt modelId="{6F9D1250-6010-4886-90E0-5209D42AC186}" type="pres">
      <dgm:prSet presAssocID="{7FCB9A2F-8B79-4DE3-ABB6-B87C7294257E}" presName="aSpace" presStyleCnt="0"/>
      <dgm:spPr/>
    </dgm:pt>
    <dgm:pt modelId="{7E4DB205-E679-4778-9B39-EA0624C99277}" type="pres">
      <dgm:prSet presAssocID="{7FC12F27-7F82-4C84-A2C8-533533F3BE30}" presName="compNode" presStyleCnt="0"/>
      <dgm:spPr/>
    </dgm:pt>
    <dgm:pt modelId="{FBE668D6-9C44-4732-880E-2BE84B5441A7}" type="pres">
      <dgm:prSet presAssocID="{7FC12F27-7F82-4C84-A2C8-533533F3BE30}" presName="aNode" presStyleLbl="bgShp" presStyleIdx="4" presStyleCnt="7"/>
      <dgm:spPr/>
    </dgm:pt>
    <dgm:pt modelId="{E2184E6D-A04C-4E64-B39F-D2A6D58802D9}" type="pres">
      <dgm:prSet presAssocID="{7FC12F27-7F82-4C84-A2C8-533533F3BE30}" presName="textNode" presStyleLbl="bgShp" presStyleIdx="4" presStyleCnt="7"/>
      <dgm:spPr/>
    </dgm:pt>
    <dgm:pt modelId="{D3859512-C1DD-4DAD-89AD-3624879B8DCC}" type="pres">
      <dgm:prSet presAssocID="{7FC12F27-7F82-4C84-A2C8-533533F3BE30}" presName="compChildNode" presStyleCnt="0"/>
      <dgm:spPr/>
    </dgm:pt>
    <dgm:pt modelId="{08D3F5DC-166D-4714-A0BB-6D3583F83615}" type="pres">
      <dgm:prSet presAssocID="{7FC12F27-7F82-4C84-A2C8-533533F3BE30}" presName="theInnerList" presStyleCnt="0"/>
      <dgm:spPr/>
    </dgm:pt>
    <dgm:pt modelId="{6F3615E5-9773-4E11-B0C8-F0A068513D40}" type="pres">
      <dgm:prSet presAssocID="{0B4BB3B8-44EF-46C0-802A-3C175000C6D1}" presName="childNode" presStyleLbl="node1" presStyleIdx="4" presStyleCnt="7">
        <dgm:presLayoutVars>
          <dgm:bulletEnabled val="1"/>
        </dgm:presLayoutVars>
      </dgm:prSet>
      <dgm:spPr/>
    </dgm:pt>
    <dgm:pt modelId="{64ADC538-E1FE-4FF3-A1EA-89FB4AF08F42}" type="pres">
      <dgm:prSet presAssocID="{7FC12F27-7F82-4C84-A2C8-533533F3BE30}" presName="aSpace" presStyleCnt="0"/>
      <dgm:spPr/>
    </dgm:pt>
    <dgm:pt modelId="{D43C02E8-42A3-4E83-B734-DDDA754F18A7}" type="pres">
      <dgm:prSet presAssocID="{D95BE134-29F2-4497-BE6F-F1A13A79889E}" presName="compNode" presStyleCnt="0"/>
      <dgm:spPr/>
    </dgm:pt>
    <dgm:pt modelId="{F14F4E9D-F316-44ED-A5EC-E6CA120C531B}" type="pres">
      <dgm:prSet presAssocID="{D95BE134-29F2-4497-BE6F-F1A13A79889E}" presName="aNode" presStyleLbl="bgShp" presStyleIdx="5" presStyleCnt="7"/>
      <dgm:spPr/>
    </dgm:pt>
    <dgm:pt modelId="{EDEB8FBD-F473-49ED-9B87-68A4A22D77BF}" type="pres">
      <dgm:prSet presAssocID="{D95BE134-29F2-4497-BE6F-F1A13A79889E}" presName="textNode" presStyleLbl="bgShp" presStyleIdx="5" presStyleCnt="7"/>
      <dgm:spPr/>
    </dgm:pt>
    <dgm:pt modelId="{2925A892-1387-4BA1-BF9A-24599321DF32}" type="pres">
      <dgm:prSet presAssocID="{D95BE134-29F2-4497-BE6F-F1A13A79889E}" presName="compChildNode" presStyleCnt="0"/>
      <dgm:spPr/>
    </dgm:pt>
    <dgm:pt modelId="{02569239-4AFC-42E8-9E9D-9E17FC40987B}" type="pres">
      <dgm:prSet presAssocID="{D95BE134-29F2-4497-BE6F-F1A13A79889E}" presName="theInnerList" presStyleCnt="0"/>
      <dgm:spPr/>
    </dgm:pt>
    <dgm:pt modelId="{E47AABDE-4AEE-4712-A02A-29B8FA517229}" type="pres">
      <dgm:prSet presAssocID="{F48DE617-033B-44C5-BC70-E665A0AFDB7C}" presName="childNode" presStyleLbl="node1" presStyleIdx="5" presStyleCnt="7">
        <dgm:presLayoutVars>
          <dgm:bulletEnabled val="1"/>
        </dgm:presLayoutVars>
      </dgm:prSet>
      <dgm:spPr/>
    </dgm:pt>
    <dgm:pt modelId="{3CC8079F-59E8-4BF7-B9D8-1F7463CB14EB}" type="pres">
      <dgm:prSet presAssocID="{D95BE134-29F2-4497-BE6F-F1A13A79889E}" presName="aSpace" presStyleCnt="0"/>
      <dgm:spPr/>
    </dgm:pt>
    <dgm:pt modelId="{C8510CFD-42FE-4735-AA01-F5FD3B4D9D36}" type="pres">
      <dgm:prSet presAssocID="{699D64F6-D08A-4B34-BA3B-50B7C09E5DBA}" presName="compNode" presStyleCnt="0"/>
      <dgm:spPr/>
    </dgm:pt>
    <dgm:pt modelId="{BB589D96-7DF2-43C6-A472-0E33157171B9}" type="pres">
      <dgm:prSet presAssocID="{699D64F6-D08A-4B34-BA3B-50B7C09E5DBA}" presName="aNode" presStyleLbl="bgShp" presStyleIdx="6" presStyleCnt="7"/>
      <dgm:spPr/>
    </dgm:pt>
    <dgm:pt modelId="{E46E88DF-C694-416B-8A22-C16E1FCC3A31}" type="pres">
      <dgm:prSet presAssocID="{699D64F6-D08A-4B34-BA3B-50B7C09E5DBA}" presName="textNode" presStyleLbl="bgShp" presStyleIdx="6" presStyleCnt="7"/>
      <dgm:spPr/>
    </dgm:pt>
    <dgm:pt modelId="{37EFD462-E5C7-416C-B9C7-0964EA3CDCB1}" type="pres">
      <dgm:prSet presAssocID="{699D64F6-D08A-4B34-BA3B-50B7C09E5DBA}" presName="compChildNode" presStyleCnt="0"/>
      <dgm:spPr/>
    </dgm:pt>
    <dgm:pt modelId="{881D255A-B006-449A-B575-B155C979882E}" type="pres">
      <dgm:prSet presAssocID="{699D64F6-D08A-4B34-BA3B-50B7C09E5DBA}" presName="theInnerList" presStyleCnt="0"/>
      <dgm:spPr/>
    </dgm:pt>
    <dgm:pt modelId="{9C84D7AB-901A-4C79-8654-3B265A1F39FD}" type="pres">
      <dgm:prSet presAssocID="{626443BC-C7BD-4385-BD8E-13B4B0363673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37713400-BA20-4538-B579-658D94BA5E76}" srcId="{CAEA676B-9A2F-4313-B211-4C12179CF32C}" destId="{7FCB9A2F-8B79-4DE3-ABB6-B87C7294257E}" srcOrd="3" destOrd="0" parTransId="{641B5409-1E66-4303-A3AB-4B3104E560BE}" sibTransId="{1F8843DA-7327-42F0-8B90-126605588D41}"/>
    <dgm:cxn modelId="{803FF100-9346-4DAE-8D4B-DF9C997E71BA}" type="presOf" srcId="{EDCD215B-1B2B-4C59-923A-D415F8869146}" destId="{B19896E0-4380-47F4-A6EB-C15702F72414}" srcOrd="0" destOrd="0" presId="urn:microsoft.com/office/officeart/2005/8/layout/lProcess2"/>
    <dgm:cxn modelId="{754A110D-D686-4C7E-83A2-B7523884DC8D}" srcId="{D95BE134-29F2-4497-BE6F-F1A13A79889E}" destId="{F48DE617-033B-44C5-BC70-E665A0AFDB7C}" srcOrd="0" destOrd="0" parTransId="{9CE3D88F-3015-4C84-87DF-4D2AE2CCE7C5}" sibTransId="{A2F8624E-60AF-436E-B1AB-45A6611F9AFB}"/>
    <dgm:cxn modelId="{88A8D01A-CEB9-4B69-89A4-93C167ADCF90}" type="presOf" srcId="{C893B2A9-49BA-46E3-9162-8E1F8CF8DA90}" destId="{90497093-BD72-441A-B97F-6B2541A62CB3}" srcOrd="0" destOrd="0" presId="urn:microsoft.com/office/officeart/2005/8/layout/lProcess2"/>
    <dgm:cxn modelId="{18F0C41C-63CB-4807-9307-E538570C78E9}" srcId="{7FCB9A2F-8B79-4DE3-ABB6-B87C7294257E}" destId="{A01E2A2B-2FFD-4F2C-AA62-B82131A38F0F}" srcOrd="0" destOrd="0" parTransId="{B55DF994-1BA9-4AD6-8B84-AD130157D7F6}" sibTransId="{D74B27BF-3E20-4D8A-A3F9-1148917DE748}"/>
    <dgm:cxn modelId="{9C1BD320-51C9-4BB2-AAC0-C5625F859AE9}" type="presOf" srcId="{0B4BB3B8-44EF-46C0-802A-3C175000C6D1}" destId="{6F3615E5-9773-4E11-B0C8-F0A068513D40}" srcOrd="0" destOrd="0" presId="urn:microsoft.com/office/officeart/2005/8/layout/lProcess2"/>
    <dgm:cxn modelId="{BE927724-A80F-4CF6-AADB-7A95D863C8B7}" type="presOf" srcId="{7FC12F27-7F82-4C84-A2C8-533533F3BE30}" destId="{E2184E6D-A04C-4E64-B39F-D2A6D58802D9}" srcOrd="1" destOrd="0" presId="urn:microsoft.com/office/officeart/2005/8/layout/lProcess2"/>
    <dgm:cxn modelId="{6041C63B-875E-4161-89FD-AB2E146C41DE}" srcId="{CAEA676B-9A2F-4313-B211-4C12179CF32C}" destId="{7FC12F27-7F82-4C84-A2C8-533533F3BE30}" srcOrd="4" destOrd="0" parTransId="{FC21122C-54F5-4862-8A73-B7B094C59024}" sibTransId="{952D53FA-D5DD-4007-89CE-9547213B4574}"/>
    <dgm:cxn modelId="{5917783D-5930-4F5E-A48B-F470A7767130}" srcId="{CAEA676B-9A2F-4313-B211-4C12179CF32C}" destId="{699D64F6-D08A-4B34-BA3B-50B7C09E5DBA}" srcOrd="6" destOrd="0" parTransId="{A8911C43-53D9-46BF-8B1D-AD48A9BDA578}" sibTransId="{F3F74777-7496-4CA1-8088-6761C6346BC3}"/>
    <dgm:cxn modelId="{0998395D-35F0-4948-A799-865C91DEF050}" type="presOf" srcId="{F48DE617-033B-44C5-BC70-E665A0AFDB7C}" destId="{E47AABDE-4AEE-4712-A02A-29B8FA517229}" srcOrd="0" destOrd="0" presId="urn:microsoft.com/office/officeart/2005/8/layout/lProcess2"/>
    <dgm:cxn modelId="{FD01ED43-FE76-4A3D-8F65-68592A4AB6B7}" srcId="{CAEA676B-9A2F-4313-B211-4C12179CF32C}" destId="{BDC2BAA1-2985-45EA-847A-D17890896B80}" srcOrd="1" destOrd="0" parTransId="{1464E925-68A0-4B9E-BD6E-C228F866313D}" sibTransId="{9C20973A-6F61-4A6F-B53E-2ABF84E4CA06}"/>
    <dgm:cxn modelId="{292B8E4F-9484-4618-902D-0CF9F85A3649}" srcId="{CAEA676B-9A2F-4313-B211-4C12179CF32C}" destId="{20348DF5-345A-4F52-B6C1-45BC86B81B3A}" srcOrd="2" destOrd="0" parTransId="{F76045F8-84F2-4AC5-BDBC-82C6715D29E1}" sibTransId="{D1AF9304-B3AA-47A0-92CA-626C55FAF958}"/>
    <dgm:cxn modelId="{E4116272-EDAD-4B10-88D8-B05FFABB6064}" type="presOf" srcId="{CAEA676B-9A2F-4313-B211-4C12179CF32C}" destId="{E8EFB4AF-3305-49D0-84B8-5DBA3CF6D96E}" srcOrd="0" destOrd="0" presId="urn:microsoft.com/office/officeart/2005/8/layout/lProcess2"/>
    <dgm:cxn modelId="{5704067B-A40A-4A8B-8805-7A02E9555DE2}" type="presOf" srcId="{AF304F7B-67B4-4253-9BED-D0B6E8906E8A}" destId="{5D72F742-E574-4A51-B7D3-87FB3305843B}" srcOrd="0" destOrd="0" presId="urn:microsoft.com/office/officeart/2005/8/layout/lProcess2"/>
    <dgm:cxn modelId="{3616147D-49C4-4831-9521-6C5F2F0CA894}" type="presOf" srcId="{699D64F6-D08A-4B34-BA3B-50B7C09E5DBA}" destId="{BB589D96-7DF2-43C6-A472-0E33157171B9}" srcOrd="0" destOrd="0" presId="urn:microsoft.com/office/officeart/2005/8/layout/lProcess2"/>
    <dgm:cxn modelId="{529FC681-4AE1-4442-B1FC-9FE7A19FF35B}" srcId="{20348DF5-345A-4F52-B6C1-45BC86B81B3A}" destId="{AF304F7B-67B4-4253-9BED-D0B6E8906E8A}" srcOrd="0" destOrd="0" parTransId="{F16296E5-EDBC-418A-AC5B-F544B68FB8AA}" sibTransId="{B45C58C6-3964-4E5F-A637-81FFF8CDBC25}"/>
    <dgm:cxn modelId="{39161C86-63EA-46EB-8BDA-303E4B377F64}" type="presOf" srcId="{699D64F6-D08A-4B34-BA3B-50B7C09E5DBA}" destId="{E46E88DF-C694-416B-8A22-C16E1FCC3A31}" srcOrd="1" destOrd="0" presId="urn:microsoft.com/office/officeart/2005/8/layout/lProcess2"/>
    <dgm:cxn modelId="{8C2D6687-DA3C-400F-9520-7B73B61392A3}" type="presOf" srcId="{626443BC-C7BD-4385-BD8E-13B4B0363673}" destId="{9C84D7AB-901A-4C79-8654-3B265A1F39FD}" srcOrd="0" destOrd="0" presId="urn:microsoft.com/office/officeart/2005/8/layout/lProcess2"/>
    <dgm:cxn modelId="{7198FE95-891D-4EC2-9A98-8EDCE8472024}" type="presOf" srcId="{7FCB9A2F-8B79-4DE3-ABB6-B87C7294257E}" destId="{2430635A-FA9E-40F7-BBEC-1BCF074DC6AC}" srcOrd="1" destOrd="0" presId="urn:microsoft.com/office/officeart/2005/8/layout/lProcess2"/>
    <dgm:cxn modelId="{576EFA9D-DCFA-4BBF-A494-BD823C1EAE41}" srcId="{7FC12F27-7F82-4C84-A2C8-533533F3BE30}" destId="{0B4BB3B8-44EF-46C0-802A-3C175000C6D1}" srcOrd="0" destOrd="0" parTransId="{4C4CD213-DB1B-454A-9243-65E662EAED39}" sibTransId="{67CBB0F0-D36C-4A40-8784-F1EC92D4FF30}"/>
    <dgm:cxn modelId="{FE796F9E-9982-40A7-81AE-2A271C60F547}" type="presOf" srcId="{BDC2BAA1-2985-45EA-847A-D17890896B80}" destId="{D04088B6-BD97-47A6-89E6-7FB5BBAB4BAE}" srcOrd="0" destOrd="0" presId="urn:microsoft.com/office/officeart/2005/8/layout/lProcess2"/>
    <dgm:cxn modelId="{CA236D9F-4F7B-4070-8468-D997C9085B90}" type="presOf" srcId="{20348DF5-345A-4F52-B6C1-45BC86B81B3A}" destId="{893AD754-F1A6-4D3F-AE8D-797888221434}" srcOrd="0" destOrd="0" presId="urn:microsoft.com/office/officeart/2005/8/layout/lProcess2"/>
    <dgm:cxn modelId="{F02F7FA0-707A-4E6A-88D7-3F81F9D497B1}" type="presOf" srcId="{7FC12F27-7F82-4C84-A2C8-533533F3BE30}" destId="{FBE668D6-9C44-4732-880E-2BE84B5441A7}" srcOrd="0" destOrd="0" presId="urn:microsoft.com/office/officeart/2005/8/layout/lProcess2"/>
    <dgm:cxn modelId="{29CDC3A9-2023-4885-BD30-9D822A5A57A9}" type="presOf" srcId="{D95BE134-29F2-4497-BE6F-F1A13A79889E}" destId="{F14F4E9D-F316-44ED-A5EC-E6CA120C531B}" srcOrd="0" destOrd="0" presId="urn:microsoft.com/office/officeart/2005/8/layout/lProcess2"/>
    <dgm:cxn modelId="{46DD78AF-5590-466B-BB56-1023B69F972B}" type="presOf" srcId="{20348DF5-345A-4F52-B6C1-45BC86B81B3A}" destId="{14CF0113-B7BE-4A05-916F-FB8458BE7243}" srcOrd="1" destOrd="0" presId="urn:microsoft.com/office/officeart/2005/8/layout/lProcess2"/>
    <dgm:cxn modelId="{505B96B1-F602-458A-8A30-16DCFD6BA30C}" type="presOf" srcId="{BDC2BAA1-2985-45EA-847A-D17890896B80}" destId="{43DDEC8A-8602-4064-B651-B9D9D4447F73}" srcOrd="1" destOrd="0" presId="urn:microsoft.com/office/officeart/2005/8/layout/lProcess2"/>
    <dgm:cxn modelId="{E2D357B6-A319-42B2-A79A-DB61B0C653BC}" type="presOf" srcId="{A01E2A2B-2FFD-4F2C-AA62-B82131A38F0F}" destId="{B941CCF1-FF74-4FF2-B036-7B82765BD4CD}" srcOrd="0" destOrd="0" presId="urn:microsoft.com/office/officeart/2005/8/layout/lProcess2"/>
    <dgm:cxn modelId="{5EAD31B9-2D52-48DD-9903-7B593C0409A5}" srcId="{CAEA676B-9A2F-4313-B211-4C12179CF32C}" destId="{D95BE134-29F2-4497-BE6F-F1A13A79889E}" srcOrd="5" destOrd="0" parTransId="{7D5EBF89-BC7F-4C9D-8C18-89B01D9A6804}" sibTransId="{16B0E01D-F027-443E-B1EC-5B0EAF7A2874}"/>
    <dgm:cxn modelId="{1C440FCF-9755-44C1-9710-F1288482592A}" type="presOf" srcId="{D95BE134-29F2-4497-BE6F-F1A13A79889E}" destId="{EDEB8FBD-F473-49ED-9B87-68A4A22D77BF}" srcOrd="1" destOrd="0" presId="urn:microsoft.com/office/officeart/2005/8/layout/lProcess2"/>
    <dgm:cxn modelId="{5300D7D0-A0D7-4813-9AB3-B5B6F7CB87E8}" srcId="{E107872C-45F0-46D1-8BA3-53F656A6A542}" destId="{C893B2A9-49BA-46E3-9162-8E1F8CF8DA90}" srcOrd="0" destOrd="0" parTransId="{A474D984-6D6E-43D0-B7AE-3A8DC6ABF240}" sibTransId="{DD1911EE-6E0D-451C-950B-9B394A67CCCB}"/>
    <dgm:cxn modelId="{961915D7-44FF-4AAD-A3FA-062DFF354CA6}" srcId="{699D64F6-D08A-4B34-BA3B-50B7C09E5DBA}" destId="{626443BC-C7BD-4385-BD8E-13B4B0363673}" srcOrd="0" destOrd="0" parTransId="{5C3E009A-9C7D-45DF-8C78-CE2E08DBBCA4}" sibTransId="{2D2FD784-E3D3-42D1-BF01-36194476EB98}"/>
    <dgm:cxn modelId="{B631F6DA-6487-4B0F-9996-65EC106FB0D4}" type="presOf" srcId="{E107872C-45F0-46D1-8BA3-53F656A6A542}" destId="{C6D84820-8CD4-4DEE-8B8E-EEBC721165FD}" srcOrd="1" destOrd="0" presId="urn:microsoft.com/office/officeart/2005/8/layout/lProcess2"/>
    <dgm:cxn modelId="{9D547CE5-E2FD-4F4C-B377-FB826DFC9F93}" type="presOf" srcId="{E107872C-45F0-46D1-8BA3-53F656A6A542}" destId="{5AED9B1B-B460-454F-A960-6A2895062A45}" srcOrd="0" destOrd="0" presId="urn:microsoft.com/office/officeart/2005/8/layout/lProcess2"/>
    <dgm:cxn modelId="{3C4AA9E8-B565-4AD5-BAEE-C480D6594ED4}" type="presOf" srcId="{7FCB9A2F-8B79-4DE3-ABB6-B87C7294257E}" destId="{2EAB99DD-B8B0-43CE-B3A0-522BB1427DED}" srcOrd="0" destOrd="0" presId="urn:microsoft.com/office/officeart/2005/8/layout/lProcess2"/>
    <dgm:cxn modelId="{440C5BED-27F4-4E7D-AE0B-F035AB12D36B}" srcId="{CAEA676B-9A2F-4313-B211-4C12179CF32C}" destId="{E107872C-45F0-46D1-8BA3-53F656A6A542}" srcOrd="0" destOrd="0" parTransId="{1FB84E63-A556-4502-9E58-831A44EF98E0}" sibTransId="{0295C425-0EAA-497F-9995-49E1DB903C2F}"/>
    <dgm:cxn modelId="{95EB7CFD-0B04-4E61-AFDC-5FD9BAFBACD0}" srcId="{BDC2BAA1-2985-45EA-847A-D17890896B80}" destId="{EDCD215B-1B2B-4C59-923A-D415F8869146}" srcOrd="0" destOrd="0" parTransId="{54D0587D-EA95-49D7-80FF-C111463EEF61}" sibTransId="{FEAD0FA8-519F-4617-9EB4-CB1B4AE9476B}"/>
    <dgm:cxn modelId="{174D3E24-6DFA-449F-896E-EAC0952D2299}" type="presParOf" srcId="{E8EFB4AF-3305-49D0-84B8-5DBA3CF6D96E}" destId="{54ED2F66-FA4B-4B10-97EA-ED5AD8E26F70}" srcOrd="0" destOrd="0" presId="urn:microsoft.com/office/officeart/2005/8/layout/lProcess2"/>
    <dgm:cxn modelId="{5912014C-FF80-4D42-A6E8-825F05A4C59D}" type="presParOf" srcId="{54ED2F66-FA4B-4B10-97EA-ED5AD8E26F70}" destId="{5AED9B1B-B460-454F-A960-6A2895062A45}" srcOrd="0" destOrd="0" presId="urn:microsoft.com/office/officeart/2005/8/layout/lProcess2"/>
    <dgm:cxn modelId="{4EB6B214-7429-4021-91B4-3B3CC82D3738}" type="presParOf" srcId="{54ED2F66-FA4B-4B10-97EA-ED5AD8E26F70}" destId="{C6D84820-8CD4-4DEE-8B8E-EEBC721165FD}" srcOrd="1" destOrd="0" presId="urn:microsoft.com/office/officeart/2005/8/layout/lProcess2"/>
    <dgm:cxn modelId="{36926A88-29F2-4362-81B4-1DE7125BCB71}" type="presParOf" srcId="{54ED2F66-FA4B-4B10-97EA-ED5AD8E26F70}" destId="{8C4A6302-FD32-4252-A754-7F4998305FD0}" srcOrd="2" destOrd="0" presId="urn:microsoft.com/office/officeart/2005/8/layout/lProcess2"/>
    <dgm:cxn modelId="{A29F72D8-AB88-4512-BD19-D1586E1FAA16}" type="presParOf" srcId="{8C4A6302-FD32-4252-A754-7F4998305FD0}" destId="{E7B3372C-D9D3-46F5-A28E-199B483C878A}" srcOrd="0" destOrd="0" presId="urn:microsoft.com/office/officeart/2005/8/layout/lProcess2"/>
    <dgm:cxn modelId="{E3FF8116-926D-406A-88E9-A0DF89B3AC42}" type="presParOf" srcId="{E7B3372C-D9D3-46F5-A28E-199B483C878A}" destId="{90497093-BD72-441A-B97F-6B2541A62CB3}" srcOrd="0" destOrd="0" presId="urn:microsoft.com/office/officeart/2005/8/layout/lProcess2"/>
    <dgm:cxn modelId="{14CFDB8A-DA8A-4AEE-88C8-1E1059270A44}" type="presParOf" srcId="{E8EFB4AF-3305-49D0-84B8-5DBA3CF6D96E}" destId="{8433D7EB-FA1B-4933-9D21-8F15EBFAF57D}" srcOrd="1" destOrd="0" presId="urn:microsoft.com/office/officeart/2005/8/layout/lProcess2"/>
    <dgm:cxn modelId="{CAA329AC-66AE-41FF-A4D4-8295B2F707DA}" type="presParOf" srcId="{E8EFB4AF-3305-49D0-84B8-5DBA3CF6D96E}" destId="{521A1C87-0269-4A39-9828-EA9CA8DE0DB9}" srcOrd="2" destOrd="0" presId="urn:microsoft.com/office/officeart/2005/8/layout/lProcess2"/>
    <dgm:cxn modelId="{46261AFF-4C68-4189-AB98-E2D199F74391}" type="presParOf" srcId="{521A1C87-0269-4A39-9828-EA9CA8DE0DB9}" destId="{D04088B6-BD97-47A6-89E6-7FB5BBAB4BAE}" srcOrd="0" destOrd="0" presId="urn:microsoft.com/office/officeart/2005/8/layout/lProcess2"/>
    <dgm:cxn modelId="{362AAE17-604B-465A-BF06-12FA1C425A64}" type="presParOf" srcId="{521A1C87-0269-4A39-9828-EA9CA8DE0DB9}" destId="{43DDEC8A-8602-4064-B651-B9D9D4447F73}" srcOrd="1" destOrd="0" presId="urn:microsoft.com/office/officeart/2005/8/layout/lProcess2"/>
    <dgm:cxn modelId="{CD1E1A88-59E4-4DD5-BE95-47507027377B}" type="presParOf" srcId="{521A1C87-0269-4A39-9828-EA9CA8DE0DB9}" destId="{70EA2908-036D-40E3-91C1-F85108C66D37}" srcOrd="2" destOrd="0" presId="urn:microsoft.com/office/officeart/2005/8/layout/lProcess2"/>
    <dgm:cxn modelId="{9CDB9E0E-03A9-4818-BE96-784F7064FF5A}" type="presParOf" srcId="{70EA2908-036D-40E3-91C1-F85108C66D37}" destId="{F53B89D7-2D6C-4763-9EBB-AA140AB5AD71}" srcOrd="0" destOrd="0" presId="urn:microsoft.com/office/officeart/2005/8/layout/lProcess2"/>
    <dgm:cxn modelId="{D3171D79-A730-4F7F-9663-657D02FF5236}" type="presParOf" srcId="{F53B89D7-2D6C-4763-9EBB-AA140AB5AD71}" destId="{B19896E0-4380-47F4-A6EB-C15702F72414}" srcOrd="0" destOrd="0" presId="urn:microsoft.com/office/officeart/2005/8/layout/lProcess2"/>
    <dgm:cxn modelId="{398F7AF3-DD32-4C6D-BA3C-FF7EB14B5488}" type="presParOf" srcId="{E8EFB4AF-3305-49D0-84B8-5DBA3CF6D96E}" destId="{310A9494-4FCA-473E-A178-01AA6D5B58F9}" srcOrd="3" destOrd="0" presId="urn:microsoft.com/office/officeart/2005/8/layout/lProcess2"/>
    <dgm:cxn modelId="{6E9BF757-EA1A-41B2-BC4E-BEA91F476C80}" type="presParOf" srcId="{E8EFB4AF-3305-49D0-84B8-5DBA3CF6D96E}" destId="{67B320E8-85EC-428F-ADB0-455B872C1938}" srcOrd="4" destOrd="0" presId="urn:microsoft.com/office/officeart/2005/8/layout/lProcess2"/>
    <dgm:cxn modelId="{1F06EA17-513D-4068-820D-628F0CE2AC31}" type="presParOf" srcId="{67B320E8-85EC-428F-ADB0-455B872C1938}" destId="{893AD754-F1A6-4D3F-AE8D-797888221434}" srcOrd="0" destOrd="0" presId="urn:microsoft.com/office/officeart/2005/8/layout/lProcess2"/>
    <dgm:cxn modelId="{E22A27A0-1BC6-423A-B454-6027506AA7C2}" type="presParOf" srcId="{67B320E8-85EC-428F-ADB0-455B872C1938}" destId="{14CF0113-B7BE-4A05-916F-FB8458BE7243}" srcOrd="1" destOrd="0" presId="urn:microsoft.com/office/officeart/2005/8/layout/lProcess2"/>
    <dgm:cxn modelId="{B5CB1AA9-285D-485B-95C4-795C6B1C4FB5}" type="presParOf" srcId="{67B320E8-85EC-428F-ADB0-455B872C1938}" destId="{A6220B1F-0C4B-4990-8A7F-6F6C9DC3909D}" srcOrd="2" destOrd="0" presId="urn:microsoft.com/office/officeart/2005/8/layout/lProcess2"/>
    <dgm:cxn modelId="{2CE5E8FA-F23A-43E9-8430-208BE078E3DB}" type="presParOf" srcId="{A6220B1F-0C4B-4990-8A7F-6F6C9DC3909D}" destId="{525323A0-4E86-45AB-A728-AAB071B79B21}" srcOrd="0" destOrd="0" presId="urn:microsoft.com/office/officeart/2005/8/layout/lProcess2"/>
    <dgm:cxn modelId="{4E9C414A-5095-4A72-BA24-294DB235B164}" type="presParOf" srcId="{525323A0-4E86-45AB-A728-AAB071B79B21}" destId="{5D72F742-E574-4A51-B7D3-87FB3305843B}" srcOrd="0" destOrd="0" presId="urn:microsoft.com/office/officeart/2005/8/layout/lProcess2"/>
    <dgm:cxn modelId="{C9F65CB4-838D-4F1F-BC86-230DFD5B7509}" type="presParOf" srcId="{E8EFB4AF-3305-49D0-84B8-5DBA3CF6D96E}" destId="{E9DA5733-0B6A-4DA2-9F75-8AA55F39FFBC}" srcOrd="5" destOrd="0" presId="urn:microsoft.com/office/officeart/2005/8/layout/lProcess2"/>
    <dgm:cxn modelId="{5B09575B-1DC0-4E2E-BD27-93D89E02A77D}" type="presParOf" srcId="{E8EFB4AF-3305-49D0-84B8-5DBA3CF6D96E}" destId="{C10F2CF5-D522-483B-A16F-0396DB4737F5}" srcOrd="6" destOrd="0" presId="urn:microsoft.com/office/officeart/2005/8/layout/lProcess2"/>
    <dgm:cxn modelId="{9DDAA2DE-8679-4950-9243-5CECD54E5E35}" type="presParOf" srcId="{C10F2CF5-D522-483B-A16F-0396DB4737F5}" destId="{2EAB99DD-B8B0-43CE-B3A0-522BB1427DED}" srcOrd="0" destOrd="0" presId="urn:microsoft.com/office/officeart/2005/8/layout/lProcess2"/>
    <dgm:cxn modelId="{38040FC3-17A6-421F-A676-61D809DF6D4D}" type="presParOf" srcId="{C10F2CF5-D522-483B-A16F-0396DB4737F5}" destId="{2430635A-FA9E-40F7-BBEC-1BCF074DC6AC}" srcOrd="1" destOrd="0" presId="urn:microsoft.com/office/officeart/2005/8/layout/lProcess2"/>
    <dgm:cxn modelId="{6E031E7F-B6C9-4076-9B0A-09308C264243}" type="presParOf" srcId="{C10F2CF5-D522-483B-A16F-0396DB4737F5}" destId="{7A776EA9-6F95-4C06-BD41-7AC0D2C86966}" srcOrd="2" destOrd="0" presId="urn:microsoft.com/office/officeart/2005/8/layout/lProcess2"/>
    <dgm:cxn modelId="{928510A0-15FA-4CA6-B347-83FF77B99D30}" type="presParOf" srcId="{7A776EA9-6F95-4C06-BD41-7AC0D2C86966}" destId="{284DA0D0-C126-475D-89E9-8725F1362124}" srcOrd="0" destOrd="0" presId="urn:microsoft.com/office/officeart/2005/8/layout/lProcess2"/>
    <dgm:cxn modelId="{AF426B33-BCAF-41CB-86FB-27DA7E08E3D3}" type="presParOf" srcId="{284DA0D0-C126-475D-89E9-8725F1362124}" destId="{B941CCF1-FF74-4FF2-B036-7B82765BD4CD}" srcOrd="0" destOrd="0" presId="urn:microsoft.com/office/officeart/2005/8/layout/lProcess2"/>
    <dgm:cxn modelId="{BD7D29ED-1BE0-436E-906A-32E449EDFB30}" type="presParOf" srcId="{E8EFB4AF-3305-49D0-84B8-5DBA3CF6D96E}" destId="{6F9D1250-6010-4886-90E0-5209D42AC186}" srcOrd="7" destOrd="0" presId="urn:microsoft.com/office/officeart/2005/8/layout/lProcess2"/>
    <dgm:cxn modelId="{E849E0C7-552D-4EED-A4DF-F587CD5FB102}" type="presParOf" srcId="{E8EFB4AF-3305-49D0-84B8-5DBA3CF6D96E}" destId="{7E4DB205-E679-4778-9B39-EA0624C99277}" srcOrd="8" destOrd="0" presId="urn:microsoft.com/office/officeart/2005/8/layout/lProcess2"/>
    <dgm:cxn modelId="{50104D44-D329-4479-BE1B-0BF5FCC0D0D3}" type="presParOf" srcId="{7E4DB205-E679-4778-9B39-EA0624C99277}" destId="{FBE668D6-9C44-4732-880E-2BE84B5441A7}" srcOrd="0" destOrd="0" presId="urn:microsoft.com/office/officeart/2005/8/layout/lProcess2"/>
    <dgm:cxn modelId="{D083E14D-9E53-41BF-9A03-9AA0F654DD50}" type="presParOf" srcId="{7E4DB205-E679-4778-9B39-EA0624C99277}" destId="{E2184E6D-A04C-4E64-B39F-D2A6D58802D9}" srcOrd="1" destOrd="0" presId="urn:microsoft.com/office/officeart/2005/8/layout/lProcess2"/>
    <dgm:cxn modelId="{CA8AC550-F9EA-4BD0-91C6-93C4D9E6CC6F}" type="presParOf" srcId="{7E4DB205-E679-4778-9B39-EA0624C99277}" destId="{D3859512-C1DD-4DAD-89AD-3624879B8DCC}" srcOrd="2" destOrd="0" presId="urn:microsoft.com/office/officeart/2005/8/layout/lProcess2"/>
    <dgm:cxn modelId="{98F06922-4C39-4646-967F-532CB7DE9E42}" type="presParOf" srcId="{D3859512-C1DD-4DAD-89AD-3624879B8DCC}" destId="{08D3F5DC-166D-4714-A0BB-6D3583F83615}" srcOrd="0" destOrd="0" presId="urn:microsoft.com/office/officeart/2005/8/layout/lProcess2"/>
    <dgm:cxn modelId="{6EA56A97-D0C5-4A40-B5F1-414B3834D447}" type="presParOf" srcId="{08D3F5DC-166D-4714-A0BB-6D3583F83615}" destId="{6F3615E5-9773-4E11-B0C8-F0A068513D40}" srcOrd="0" destOrd="0" presId="urn:microsoft.com/office/officeart/2005/8/layout/lProcess2"/>
    <dgm:cxn modelId="{2C7513F5-300D-4C1D-8C4E-6171D2B7BFA6}" type="presParOf" srcId="{E8EFB4AF-3305-49D0-84B8-5DBA3CF6D96E}" destId="{64ADC538-E1FE-4FF3-A1EA-89FB4AF08F42}" srcOrd="9" destOrd="0" presId="urn:microsoft.com/office/officeart/2005/8/layout/lProcess2"/>
    <dgm:cxn modelId="{9B200D98-88CD-4FED-A07F-561B1BFFC24E}" type="presParOf" srcId="{E8EFB4AF-3305-49D0-84B8-5DBA3CF6D96E}" destId="{D43C02E8-42A3-4E83-B734-DDDA754F18A7}" srcOrd="10" destOrd="0" presId="urn:microsoft.com/office/officeart/2005/8/layout/lProcess2"/>
    <dgm:cxn modelId="{63EA1D63-A3D2-4F60-8717-B3927A717570}" type="presParOf" srcId="{D43C02E8-42A3-4E83-B734-DDDA754F18A7}" destId="{F14F4E9D-F316-44ED-A5EC-E6CA120C531B}" srcOrd="0" destOrd="0" presId="urn:microsoft.com/office/officeart/2005/8/layout/lProcess2"/>
    <dgm:cxn modelId="{F304C3A7-7B22-4496-B59B-51B1620AFD12}" type="presParOf" srcId="{D43C02E8-42A3-4E83-B734-DDDA754F18A7}" destId="{EDEB8FBD-F473-49ED-9B87-68A4A22D77BF}" srcOrd="1" destOrd="0" presId="urn:microsoft.com/office/officeart/2005/8/layout/lProcess2"/>
    <dgm:cxn modelId="{A9CED0C8-82EB-46D2-BF26-C5FC8A036D60}" type="presParOf" srcId="{D43C02E8-42A3-4E83-B734-DDDA754F18A7}" destId="{2925A892-1387-4BA1-BF9A-24599321DF32}" srcOrd="2" destOrd="0" presId="urn:microsoft.com/office/officeart/2005/8/layout/lProcess2"/>
    <dgm:cxn modelId="{474ED9CC-2ECF-4E1A-9047-906A29F70761}" type="presParOf" srcId="{2925A892-1387-4BA1-BF9A-24599321DF32}" destId="{02569239-4AFC-42E8-9E9D-9E17FC40987B}" srcOrd="0" destOrd="0" presId="urn:microsoft.com/office/officeart/2005/8/layout/lProcess2"/>
    <dgm:cxn modelId="{423AD336-CBF2-44C0-89CA-543FFA04AE70}" type="presParOf" srcId="{02569239-4AFC-42E8-9E9D-9E17FC40987B}" destId="{E47AABDE-4AEE-4712-A02A-29B8FA517229}" srcOrd="0" destOrd="0" presId="urn:microsoft.com/office/officeart/2005/8/layout/lProcess2"/>
    <dgm:cxn modelId="{80C817A8-F613-4D22-91CB-4911758FEEB8}" type="presParOf" srcId="{E8EFB4AF-3305-49D0-84B8-5DBA3CF6D96E}" destId="{3CC8079F-59E8-4BF7-B9D8-1F7463CB14EB}" srcOrd="11" destOrd="0" presId="urn:microsoft.com/office/officeart/2005/8/layout/lProcess2"/>
    <dgm:cxn modelId="{C2EC3D5D-97FD-4D37-B212-75A3A1D0FAB7}" type="presParOf" srcId="{E8EFB4AF-3305-49D0-84B8-5DBA3CF6D96E}" destId="{C8510CFD-42FE-4735-AA01-F5FD3B4D9D36}" srcOrd="12" destOrd="0" presId="urn:microsoft.com/office/officeart/2005/8/layout/lProcess2"/>
    <dgm:cxn modelId="{7F8E6940-8CEF-4A63-A9B7-FB5A86B33C6A}" type="presParOf" srcId="{C8510CFD-42FE-4735-AA01-F5FD3B4D9D36}" destId="{BB589D96-7DF2-43C6-A472-0E33157171B9}" srcOrd="0" destOrd="0" presId="urn:microsoft.com/office/officeart/2005/8/layout/lProcess2"/>
    <dgm:cxn modelId="{D1EC8733-3B86-4D7E-A058-E75958094FBB}" type="presParOf" srcId="{C8510CFD-42FE-4735-AA01-F5FD3B4D9D36}" destId="{E46E88DF-C694-416B-8A22-C16E1FCC3A31}" srcOrd="1" destOrd="0" presId="urn:microsoft.com/office/officeart/2005/8/layout/lProcess2"/>
    <dgm:cxn modelId="{8E3C9872-6D4A-4F6D-B367-2062BA70D9C4}" type="presParOf" srcId="{C8510CFD-42FE-4735-AA01-F5FD3B4D9D36}" destId="{37EFD462-E5C7-416C-B9C7-0964EA3CDCB1}" srcOrd="2" destOrd="0" presId="urn:microsoft.com/office/officeart/2005/8/layout/lProcess2"/>
    <dgm:cxn modelId="{3137738E-9D51-43F1-9202-9E67962DD2E4}" type="presParOf" srcId="{37EFD462-E5C7-416C-B9C7-0964EA3CDCB1}" destId="{881D255A-B006-449A-B575-B155C979882E}" srcOrd="0" destOrd="0" presId="urn:microsoft.com/office/officeart/2005/8/layout/lProcess2"/>
    <dgm:cxn modelId="{A7D99FF6-9F0A-4A26-9D4C-ED25BC3AC55C}" type="presParOf" srcId="{881D255A-B006-449A-B575-B155C979882E}" destId="{9C84D7AB-901A-4C79-8654-3B265A1F39F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DC502-3716-4C39-8084-88FE4786CF86}" type="doc">
      <dgm:prSet loTypeId="urn:microsoft.com/office/officeart/2005/8/layout/target2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C0CD35DA-80F5-41B2-BABF-29B3CDE84C20}">
      <dgm:prSet custT="1"/>
      <dgm:spPr/>
      <dgm:t>
        <a:bodyPr/>
        <a:lstStyle/>
        <a:p>
          <a:r>
            <a:rPr lang="de-DE" sz="5400" dirty="0"/>
            <a:t>Auswahlkriterien</a:t>
          </a:r>
        </a:p>
      </dgm:t>
    </dgm:pt>
    <dgm:pt modelId="{6F381860-BDEC-41F3-9C21-C7C88687162C}" type="parTrans" cxnId="{97E7E38F-32DB-42E5-BAA8-D8455A032DC9}">
      <dgm:prSet/>
      <dgm:spPr/>
      <dgm:t>
        <a:bodyPr/>
        <a:lstStyle/>
        <a:p>
          <a:endParaRPr lang="de-DE"/>
        </a:p>
      </dgm:t>
    </dgm:pt>
    <dgm:pt modelId="{72EADFF6-6C3D-4DE3-B211-B5448F16EE03}" type="sibTrans" cxnId="{97E7E38F-32DB-42E5-BAA8-D8455A032DC9}">
      <dgm:prSet/>
      <dgm:spPr/>
      <dgm:t>
        <a:bodyPr/>
        <a:lstStyle/>
        <a:p>
          <a:endParaRPr lang="de-DE"/>
        </a:p>
      </dgm:t>
    </dgm:pt>
    <dgm:pt modelId="{99E562E4-861E-4174-A385-E7D44A86C60D}">
      <dgm:prSet custT="1"/>
      <dgm:spPr/>
      <dgm:t>
        <a:bodyPr/>
        <a:lstStyle/>
        <a:p>
          <a:r>
            <a:rPr lang="de-DE" sz="1800" dirty="0"/>
            <a:t>(Europäische)</a:t>
          </a:r>
          <a:br>
            <a:rPr lang="de-DE" sz="1800" dirty="0"/>
          </a:br>
          <a:r>
            <a:rPr lang="de-DE" sz="1800" dirty="0"/>
            <a:t>Grenzüberschreitende Auswirkung</a:t>
          </a:r>
        </a:p>
      </dgm:t>
    </dgm:pt>
    <dgm:pt modelId="{6EE7E05A-53D7-4CF2-8191-29483680FC04}" type="parTrans" cxnId="{6F9C3F7D-93E1-45CC-AA7A-19D699A225D3}">
      <dgm:prSet/>
      <dgm:spPr/>
      <dgm:t>
        <a:bodyPr/>
        <a:lstStyle/>
        <a:p>
          <a:endParaRPr lang="de-DE"/>
        </a:p>
      </dgm:t>
    </dgm:pt>
    <dgm:pt modelId="{FD779625-B40D-420E-88DB-884C3BA494D9}" type="sibTrans" cxnId="{6F9C3F7D-93E1-45CC-AA7A-19D699A225D3}">
      <dgm:prSet/>
      <dgm:spPr/>
      <dgm:t>
        <a:bodyPr/>
        <a:lstStyle/>
        <a:p>
          <a:endParaRPr lang="de-DE"/>
        </a:p>
      </dgm:t>
    </dgm:pt>
    <dgm:pt modelId="{9F29365A-5D43-4BB5-AB7E-5C201E2F3E33}">
      <dgm:prSet custT="1"/>
      <dgm:spPr/>
      <dgm:t>
        <a:bodyPr/>
        <a:lstStyle/>
        <a:p>
          <a:r>
            <a:rPr lang="de-DE" sz="1800" dirty="0"/>
            <a:t>Sozio-ökonomischer Nutzen  größer als Kosten</a:t>
          </a:r>
        </a:p>
      </dgm:t>
    </dgm:pt>
    <dgm:pt modelId="{15BC4AF0-32FC-4C07-9330-909F6D5EA8FF}" type="parTrans" cxnId="{88BC0916-69E7-4FEB-AFD7-FA695FF1154A}">
      <dgm:prSet/>
      <dgm:spPr/>
      <dgm:t>
        <a:bodyPr/>
        <a:lstStyle/>
        <a:p>
          <a:endParaRPr lang="de-DE"/>
        </a:p>
      </dgm:t>
    </dgm:pt>
    <dgm:pt modelId="{BEDF7D43-1D61-4D78-B8E2-2323B5233FAF}" type="sibTrans" cxnId="{88BC0916-69E7-4FEB-AFD7-FA695FF1154A}">
      <dgm:prSet/>
      <dgm:spPr/>
      <dgm:t>
        <a:bodyPr/>
        <a:lstStyle/>
        <a:p>
          <a:endParaRPr lang="de-DE"/>
        </a:p>
      </dgm:t>
    </dgm:pt>
    <dgm:pt modelId="{E5975121-A7F0-4D78-BA9E-34A0BB9966FB}">
      <dgm:prSet custT="1"/>
      <dgm:spPr/>
      <dgm:t>
        <a:bodyPr/>
        <a:lstStyle/>
        <a:p>
          <a:r>
            <a:rPr lang="de-DE" sz="1800" dirty="0"/>
            <a:t>bei Gasprojekten: Unterstützung von </a:t>
          </a:r>
        </a:p>
      </dgm:t>
    </dgm:pt>
    <dgm:pt modelId="{F4E55231-F037-4DB0-94D3-50FCD1FE9681}" type="parTrans" cxnId="{9DAAC8AF-DB7F-4C88-8A28-4A3BD1CB1AD1}">
      <dgm:prSet/>
      <dgm:spPr/>
      <dgm:t>
        <a:bodyPr/>
        <a:lstStyle/>
        <a:p>
          <a:endParaRPr lang="de-DE"/>
        </a:p>
      </dgm:t>
    </dgm:pt>
    <dgm:pt modelId="{4F795E53-E299-498F-859F-4088BEFAA94B}" type="sibTrans" cxnId="{9DAAC8AF-DB7F-4C88-8A28-4A3BD1CB1AD1}">
      <dgm:prSet/>
      <dgm:spPr/>
      <dgm:t>
        <a:bodyPr/>
        <a:lstStyle/>
        <a:p>
          <a:endParaRPr lang="de-DE"/>
        </a:p>
      </dgm:t>
    </dgm:pt>
    <dgm:pt modelId="{8974D2CC-9779-4A9D-9EAD-9EF05D44C83B}">
      <dgm:prSet custT="1"/>
      <dgm:spPr/>
      <dgm:t>
        <a:bodyPr/>
        <a:lstStyle/>
        <a:p>
          <a:r>
            <a:rPr lang="de-DE" sz="1400" dirty="0"/>
            <a:t>Marktintegration</a:t>
          </a:r>
        </a:p>
      </dgm:t>
    </dgm:pt>
    <dgm:pt modelId="{4C4FB083-719B-4C21-939A-6D790B2E1F21}" type="parTrans" cxnId="{C1C47FDC-2696-4357-B980-C1BF95FC08D8}">
      <dgm:prSet/>
      <dgm:spPr/>
      <dgm:t>
        <a:bodyPr/>
        <a:lstStyle/>
        <a:p>
          <a:endParaRPr lang="de-DE"/>
        </a:p>
      </dgm:t>
    </dgm:pt>
    <dgm:pt modelId="{6705B2BE-699E-4039-BB6E-A56016B976D0}" type="sibTrans" cxnId="{C1C47FDC-2696-4357-B980-C1BF95FC08D8}">
      <dgm:prSet/>
      <dgm:spPr/>
      <dgm:t>
        <a:bodyPr/>
        <a:lstStyle/>
        <a:p>
          <a:endParaRPr lang="de-DE"/>
        </a:p>
      </dgm:t>
    </dgm:pt>
    <dgm:pt modelId="{26E928EB-71BA-4B0B-BD73-27E509B23A61}">
      <dgm:prSet custT="1"/>
      <dgm:spPr/>
      <dgm:t>
        <a:bodyPr/>
        <a:lstStyle/>
        <a:p>
          <a:r>
            <a:rPr lang="de-DE" sz="1400" dirty="0"/>
            <a:t>Wettbewerb</a:t>
          </a:r>
        </a:p>
      </dgm:t>
    </dgm:pt>
    <dgm:pt modelId="{A9182377-B2BF-4769-AD3D-6182F1F0AA43}" type="parTrans" cxnId="{58B547EE-5AD3-4679-92F1-F48039237616}">
      <dgm:prSet/>
      <dgm:spPr/>
      <dgm:t>
        <a:bodyPr/>
        <a:lstStyle/>
        <a:p>
          <a:endParaRPr lang="de-DE"/>
        </a:p>
      </dgm:t>
    </dgm:pt>
    <dgm:pt modelId="{4CB148D1-DC68-4B29-BA7C-E2B9F6E9213F}" type="sibTrans" cxnId="{58B547EE-5AD3-4679-92F1-F48039237616}">
      <dgm:prSet/>
      <dgm:spPr/>
      <dgm:t>
        <a:bodyPr/>
        <a:lstStyle/>
        <a:p>
          <a:endParaRPr lang="de-DE"/>
        </a:p>
      </dgm:t>
    </dgm:pt>
    <dgm:pt modelId="{D2B504CB-3885-49E9-984B-A4DD9464A49C}">
      <dgm:prSet custT="1"/>
      <dgm:spPr/>
      <dgm:t>
        <a:bodyPr/>
        <a:lstStyle/>
        <a:p>
          <a:r>
            <a:rPr lang="de-DE" sz="1400" dirty="0"/>
            <a:t>Nachhaltigkeit</a:t>
          </a:r>
        </a:p>
      </dgm:t>
    </dgm:pt>
    <dgm:pt modelId="{241D89E9-24BC-4461-ACF2-992C7A1C09C1}" type="parTrans" cxnId="{5BB7B601-7613-4089-AA31-FD40922959D1}">
      <dgm:prSet/>
      <dgm:spPr/>
      <dgm:t>
        <a:bodyPr/>
        <a:lstStyle/>
        <a:p>
          <a:endParaRPr lang="de-DE"/>
        </a:p>
      </dgm:t>
    </dgm:pt>
    <dgm:pt modelId="{F70D363D-641C-4108-BC40-4629D1D9AA7D}" type="sibTrans" cxnId="{5BB7B601-7613-4089-AA31-FD40922959D1}">
      <dgm:prSet/>
      <dgm:spPr/>
      <dgm:t>
        <a:bodyPr/>
        <a:lstStyle/>
        <a:p>
          <a:endParaRPr lang="de-DE"/>
        </a:p>
      </dgm:t>
    </dgm:pt>
    <dgm:pt modelId="{BAEAB639-1E32-4986-BB41-DEDFE71EA74B}">
      <dgm:prSet custT="1"/>
      <dgm:spPr/>
      <dgm:t>
        <a:bodyPr/>
        <a:lstStyle/>
        <a:p>
          <a:r>
            <a:rPr lang="de-DE" sz="1400" dirty="0"/>
            <a:t>Versorgungssicherheit</a:t>
          </a:r>
        </a:p>
      </dgm:t>
    </dgm:pt>
    <dgm:pt modelId="{C39D5BA3-49FF-486D-B28D-EE27935B2AAA}" type="parTrans" cxnId="{63324FFB-80C4-4BA0-9FC4-DB441CB84548}">
      <dgm:prSet/>
      <dgm:spPr/>
      <dgm:t>
        <a:bodyPr/>
        <a:lstStyle/>
        <a:p>
          <a:endParaRPr lang="de-DE"/>
        </a:p>
      </dgm:t>
    </dgm:pt>
    <dgm:pt modelId="{1B320066-F6D5-4268-A4CA-00CAC791A883}" type="sibTrans" cxnId="{63324FFB-80C4-4BA0-9FC4-DB441CB84548}">
      <dgm:prSet/>
      <dgm:spPr/>
      <dgm:t>
        <a:bodyPr/>
        <a:lstStyle/>
        <a:p>
          <a:endParaRPr lang="de-DE"/>
        </a:p>
      </dgm:t>
    </dgm:pt>
    <dgm:pt modelId="{A918870A-7DDE-4B91-A3F6-3BFE5188CF62}" type="pres">
      <dgm:prSet presAssocID="{3FEDC502-3716-4C39-8084-88FE4786CF8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F44B416A-7177-4FA0-99F8-CBBAE4BA6B43}" type="pres">
      <dgm:prSet presAssocID="{3FEDC502-3716-4C39-8084-88FE4786CF86}" presName="outerBox" presStyleCnt="0"/>
      <dgm:spPr/>
    </dgm:pt>
    <dgm:pt modelId="{BCF5C76F-7ADE-4E90-A570-95975A991FBE}" type="pres">
      <dgm:prSet presAssocID="{3FEDC502-3716-4C39-8084-88FE4786CF86}" presName="outerBoxParent" presStyleLbl="node1" presStyleIdx="0" presStyleCnt="1"/>
      <dgm:spPr/>
    </dgm:pt>
    <dgm:pt modelId="{FBFC8949-DE1F-4A74-B7BE-94C31DAA1912}" type="pres">
      <dgm:prSet presAssocID="{3FEDC502-3716-4C39-8084-88FE4786CF86}" presName="outerBoxChildren" presStyleCnt="0"/>
      <dgm:spPr/>
    </dgm:pt>
    <dgm:pt modelId="{292A98DE-B8FC-4CBB-B046-03BC05825C6D}" type="pres">
      <dgm:prSet presAssocID="{99E562E4-861E-4174-A385-E7D44A86C60D}" presName="oChild" presStyleLbl="fgAcc1" presStyleIdx="0" presStyleCnt="3">
        <dgm:presLayoutVars>
          <dgm:bulletEnabled val="1"/>
        </dgm:presLayoutVars>
      </dgm:prSet>
      <dgm:spPr/>
    </dgm:pt>
    <dgm:pt modelId="{3A6CCEBF-6E71-4267-A4BF-96A40F787E3D}" type="pres">
      <dgm:prSet presAssocID="{FD779625-B40D-420E-88DB-884C3BA494D9}" presName="outerSibTrans" presStyleCnt="0"/>
      <dgm:spPr/>
    </dgm:pt>
    <dgm:pt modelId="{B6F8055D-4E05-4363-8C2E-9F533E66EA11}" type="pres">
      <dgm:prSet presAssocID="{9F29365A-5D43-4BB5-AB7E-5C201E2F3E33}" presName="oChild" presStyleLbl="fgAcc1" presStyleIdx="1" presStyleCnt="3">
        <dgm:presLayoutVars>
          <dgm:bulletEnabled val="1"/>
        </dgm:presLayoutVars>
      </dgm:prSet>
      <dgm:spPr/>
    </dgm:pt>
    <dgm:pt modelId="{D0C81B2C-2189-4381-8EB9-831129B12E9A}" type="pres">
      <dgm:prSet presAssocID="{BEDF7D43-1D61-4D78-B8E2-2323B5233FAF}" presName="outerSibTrans" presStyleCnt="0"/>
      <dgm:spPr/>
    </dgm:pt>
    <dgm:pt modelId="{149ADD26-BCF6-4EF5-93BC-049DD5D92347}" type="pres">
      <dgm:prSet presAssocID="{E5975121-A7F0-4D78-BA9E-34A0BB9966FB}" presName="oChild" presStyleLbl="fgAcc1" presStyleIdx="2" presStyleCnt="3">
        <dgm:presLayoutVars>
          <dgm:bulletEnabled val="1"/>
        </dgm:presLayoutVars>
      </dgm:prSet>
      <dgm:spPr/>
    </dgm:pt>
  </dgm:ptLst>
  <dgm:cxnLst>
    <dgm:cxn modelId="{5BB7B601-7613-4089-AA31-FD40922959D1}" srcId="{E5975121-A7F0-4D78-BA9E-34A0BB9966FB}" destId="{D2B504CB-3885-49E9-984B-A4DD9464A49C}" srcOrd="3" destOrd="0" parTransId="{241D89E9-24BC-4461-ACF2-992C7A1C09C1}" sibTransId="{F70D363D-641C-4108-BC40-4629D1D9AA7D}"/>
    <dgm:cxn modelId="{0F962F12-9C2C-4040-8F2D-C80FEF62D8B4}" type="presOf" srcId="{D2B504CB-3885-49E9-984B-A4DD9464A49C}" destId="{149ADD26-BCF6-4EF5-93BC-049DD5D92347}" srcOrd="0" destOrd="4" presId="urn:microsoft.com/office/officeart/2005/8/layout/target2"/>
    <dgm:cxn modelId="{88BC0916-69E7-4FEB-AFD7-FA695FF1154A}" srcId="{C0CD35DA-80F5-41B2-BABF-29B3CDE84C20}" destId="{9F29365A-5D43-4BB5-AB7E-5C201E2F3E33}" srcOrd="1" destOrd="0" parTransId="{15BC4AF0-32FC-4C07-9330-909F6D5EA8FF}" sibTransId="{BEDF7D43-1D61-4D78-B8E2-2323B5233FAF}"/>
    <dgm:cxn modelId="{739F9834-66F9-4AE6-83EC-CD197818A75C}" type="presOf" srcId="{BAEAB639-1E32-4986-BB41-DEDFE71EA74B}" destId="{149ADD26-BCF6-4EF5-93BC-049DD5D92347}" srcOrd="0" destOrd="3" presId="urn:microsoft.com/office/officeart/2005/8/layout/target2"/>
    <dgm:cxn modelId="{07B5945F-3115-446D-AD53-F06B8D2778EC}" type="presOf" srcId="{3FEDC502-3716-4C39-8084-88FE4786CF86}" destId="{A918870A-7DDE-4B91-A3F6-3BFE5188CF62}" srcOrd="0" destOrd="0" presId="urn:microsoft.com/office/officeart/2005/8/layout/target2"/>
    <dgm:cxn modelId="{F76CD446-D88E-4004-98DA-F260FE1C4EF5}" type="presOf" srcId="{99E562E4-861E-4174-A385-E7D44A86C60D}" destId="{292A98DE-B8FC-4CBB-B046-03BC05825C6D}" srcOrd="0" destOrd="0" presId="urn:microsoft.com/office/officeart/2005/8/layout/target2"/>
    <dgm:cxn modelId="{6F9C3F7D-93E1-45CC-AA7A-19D699A225D3}" srcId="{C0CD35DA-80F5-41B2-BABF-29B3CDE84C20}" destId="{99E562E4-861E-4174-A385-E7D44A86C60D}" srcOrd="0" destOrd="0" parTransId="{6EE7E05A-53D7-4CF2-8191-29483680FC04}" sibTransId="{FD779625-B40D-420E-88DB-884C3BA494D9}"/>
    <dgm:cxn modelId="{97E7E38F-32DB-42E5-BAA8-D8455A032DC9}" srcId="{3FEDC502-3716-4C39-8084-88FE4786CF86}" destId="{C0CD35DA-80F5-41B2-BABF-29B3CDE84C20}" srcOrd="0" destOrd="0" parTransId="{6F381860-BDEC-41F3-9C21-C7C88687162C}" sibTransId="{72EADFF6-6C3D-4DE3-B211-B5448F16EE03}"/>
    <dgm:cxn modelId="{ABF07B95-8973-4821-BBC4-5D68A0B3F3B2}" type="presOf" srcId="{26E928EB-71BA-4B0B-BD73-27E509B23A61}" destId="{149ADD26-BCF6-4EF5-93BC-049DD5D92347}" srcOrd="0" destOrd="2" presId="urn:microsoft.com/office/officeart/2005/8/layout/target2"/>
    <dgm:cxn modelId="{9DAAC8AF-DB7F-4C88-8A28-4A3BD1CB1AD1}" srcId="{C0CD35DA-80F5-41B2-BABF-29B3CDE84C20}" destId="{E5975121-A7F0-4D78-BA9E-34A0BB9966FB}" srcOrd="2" destOrd="0" parTransId="{F4E55231-F037-4DB0-94D3-50FCD1FE9681}" sibTransId="{4F795E53-E299-498F-859F-4088BEFAA94B}"/>
    <dgm:cxn modelId="{149DD5B0-D4D6-43A7-8693-8819B8B9BD92}" type="presOf" srcId="{C0CD35DA-80F5-41B2-BABF-29B3CDE84C20}" destId="{BCF5C76F-7ADE-4E90-A570-95975A991FBE}" srcOrd="0" destOrd="0" presId="urn:microsoft.com/office/officeart/2005/8/layout/target2"/>
    <dgm:cxn modelId="{F5DDA2B9-950C-4855-8F55-D2501507D5AE}" type="presOf" srcId="{8974D2CC-9779-4A9D-9EAD-9EF05D44C83B}" destId="{149ADD26-BCF6-4EF5-93BC-049DD5D92347}" srcOrd="0" destOrd="1" presId="urn:microsoft.com/office/officeart/2005/8/layout/target2"/>
    <dgm:cxn modelId="{C1C47FDC-2696-4357-B980-C1BF95FC08D8}" srcId="{E5975121-A7F0-4D78-BA9E-34A0BB9966FB}" destId="{8974D2CC-9779-4A9D-9EAD-9EF05D44C83B}" srcOrd="0" destOrd="0" parTransId="{4C4FB083-719B-4C21-939A-6D790B2E1F21}" sibTransId="{6705B2BE-699E-4039-BB6E-A56016B976D0}"/>
    <dgm:cxn modelId="{58B547EE-5AD3-4679-92F1-F48039237616}" srcId="{E5975121-A7F0-4D78-BA9E-34A0BB9966FB}" destId="{26E928EB-71BA-4B0B-BD73-27E509B23A61}" srcOrd="1" destOrd="0" parTransId="{A9182377-B2BF-4769-AD3D-6182F1F0AA43}" sibTransId="{4CB148D1-DC68-4B29-BA7C-E2B9F6E9213F}"/>
    <dgm:cxn modelId="{48340EF1-844C-43C4-913B-CB58F6F37FD2}" type="presOf" srcId="{9F29365A-5D43-4BB5-AB7E-5C201E2F3E33}" destId="{B6F8055D-4E05-4363-8C2E-9F533E66EA11}" srcOrd="0" destOrd="0" presId="urn:microsoft.com/office/officeart/2005/8/layout/target2"/>
    <dgm:cxn modelId="{63324FFB-80C4-4BA0-9FC4-DB441CB84548}" srcId="{E5975121-A7F0-4D78-BA9E-34A0BB9966FB}" destId="{BAEAB639-1E32-4986-BB41-DEDFE71EA74B}" srcOrd="2" destOrd="0" parTransId="{C39D5BA3-49FF-486D-B28D-EE27935B2AAA}" sibTransId="{1B320066-F6D5-4268-A4CA-00CAC791A883}"/>
    <dgm:cxn modelId="{0BB7E5FF-DE19-4AF6-A5F6-BC720BAEEC7D}" type="presOf" srcId="{E5975121-A7F0-4D78-BA9E-34A0BB9966FB}" destId="{149ADD26-BCF6-4EF5-93BC-049DD5D92347}" srcOrd="0" destOrd="0" presId="urn:microsoft.com/office/officeart/2005/8/layout/target2"/>
    <dgm:cxn modelId="{10070CFA-17E7-445D-8E16-B05D09971C6A}" type="presParOf" srcId="{A918870A-7DDE-4B91-A3F6-3BFE5188CF62}" destId="{F44B416A-7177-4FA0-99F8-CBBAE4BA6B43}" srcOrd="0" destOrd="0" presId="urn:microsoft.com/office/officeart/2005/8/layout/target2"/>
    <dgm:cxn modelId="{FFB8021E-92FB-4121-984C-0328EE74C4A7}" type="presParOf" srcId="{F44B416A-7177-4FA0-99F8-CBBAE4BA6B43}" destId="{BCF5C76F-7ADE-4E90-A570-95975A991FBE}" srcOrd="0" destOrd="0" presId="urn:microsoft.com/office/officeart/2005/8/layout/target2"/>
    <dgm:cxn modelId="{9BAE3DD7-1C69-4D92-A340-7B48FED170F2}" type="presParOf" srcId="{F44B416A-7177-4FA0-99F8-CBBAE4BA6B43}" destId="{FBFC8949-DE1F-4A74-B7BE-94C31DAA1912}" srcOrd="1" destOrd="0" presId="urn:microsoft.com/office/officeart/2005/8/layout/target2"/>
    <dgm:cxn modelId="{5301BF21-A7F4-4F67-B553-83AD5157D1E2}" type="presParOf" srcId="{FBFC8949-DE1F-4A74-B7BE-94C31DAA1912}" destId="{292A98DE-B8FC-4CBB-B046-03BC05825C6D}" srcOrd="0" destOrd="0" presId="urn:microsoft.com/office/officeart/2005/8/layout/target2"/>
    <dgm:cxn modelId="{296072D4-CD6E-430F-A082-BF8976CCA6E8}" type="presParOf" srcId="{FBFC8949-DE1F-4A74-B7BE-94C31DAA1912}" destId="{3A6CCEBF-6E71-4267-A4BF-96A40F787E3D}" srcOrd="1" destOrd="0" presId="urn:microsoft.com/office/officeart/2005/8/layout/target2"/>
    <dgm:cxn modelId="{A4A7400F-1BCD-4036-82EA-BA564646D018}" type="presParOf" srcId="{FBFC8949-DE1F-4A74-B7BE-94C31DAA1912}" destId="{B6F8055D-4E05-4363-8C2E-9F533E66EA11}" srcOrd="2" destOrd="0" presId="urn:microsoft.com/office/officeart/2005/8/layout/target2"/>
    <dgm:cxn modelId="{C37262E5-51A4-4C66-8BE8-68727236F372}" type="presParOf" srcId="{FBFC8949-DE1F-4A74-B7BE-94C31DAA1912}" destId="{D0C81B2C-2189-4381-8EB9-831129B12E9A}" srcOrd="3" destOrd="0" presId="urn:microsoft.com/office/officeart/2005/8/layout/target2"/>
    <dgm:cxn modelId="{43EA48BF-C078-4819-AD22-F931A4209C13}" type="presParOf" srcId="{FBFC8949-DE1F-4A74-B7BE-94C31DAA1912}" destId="{149ADD26-BCF6-4EF5-93BC-049DD5D9234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A1CF3-F111-4DC9-9E18-D175DA0093BD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34E4A5F2-CCD2-4475-81BE-F80137A089DA}">
      <dgm:prSet/>
      <dgm:spPr/>
      <dgm:t>
        <a:bodyPr/>
        <a:lstStyle/>
        <a:p>
          <a:r>
            <a:rPr lang="de-DE" dirty="0"/>
            <a:t>Projekte im </a:t>
          </a:r>
          <a:br>
            <a:rPr lang="de-DE" dirty="0"/>
          </a:br>
          <a:r>
            <a:rPr lang="de-DE" dirty="0"/>
            <a:t>gemeinsamen Interesse</a:t>
          </a:r>
        </a:p>
      </dgm:t>
    </dgm:pt>
    <dgm:pt modelId="{EDFBF3F4-E517-4036-B035-77BF8F84E3D4}" type="parTrans" cxnId="{63B4829C-A5E6-40C4-949A-60027F3C229E}">
      <dgm:prSet/>
      <dgm:spPr/>
      <dgm:t>
        <a:bodyPr/>
        <a:lstStyle/>
        <a:p>
          <a:endParaRPr lang="de-DE"/>
        </a:p>
      </dgm:t>
    </dgm:pt>
    <dgm:pt modelId="{53FE62ED-D17F-4BAF-BA71-A44B87DFDF61}" type="sibTrans" cxnId="{63B4829C-A5E6-40C4-949A-60027F3C229E}">
      <dgm:prSet custT="1"/>
      <dgm:spPr/>
      <dgm:t>
        <a:bodyPr/>
        <a:lstStyle/>
        <a:p>
          <a:r>
            <a:rPr lang="de-DE" sz="1100" dirty="0"/>
            <a:t>Gas/Strom/Öl/Smart </a:t>
          </a:r>
          <a:r>
            <a:rPr lang="de-DE" sz="1100" dirty="0" err="1"/>
            <a:t>Grids</a:t>
          </a:r>
          <a:r>
            <a:rPr lang="de-DE" sz="1100" dirty="0"/>
            <a:t>/CO2</a:t>
          </a:r>
        </a:p>
      </dgm:t>
    </dgm:pt>
    <dgm:pt modelId="{F449BA62-46BD-41CC-9981-EC7D3C6B3929}">
      <dgm:prSet/>
      <dgm:spPr/>
      <dgm:t>
        <a:bodyPr/>
        <a:lstStyle/>
        <a:p>
          <a:r>
            <a:rPr lang="de-DE" dirty="0"/>
            <a:t>Beschleunigte Genehmigungsverfahren</a:t>
          </a:r>
        </a:p>
      </dgm:t>
    </dgm:pt>
    <dgm:pt modelId="{F7D29B9E-BA12-4632-9D3F-BF8F1E4D4F52}" type="parTrans" cxnId="{E1D70CF7-6DAA-425F-93E9-5FE3EB0369C1}">
      <dgm:prSet/>
      <dgm:spPr/>
      <dgm:t>
        <a:bodyPr/>
        <a:lstStyle/>
        <a:p>
          <a:endParaRPr lang="de-DE"/>
        </a:p>
      </dgm:t>
    </dgm:pt>
    <dgm:pt modelId="{3E40D5C8-7B12-4603-907C-03412F0D2550}" type="sibTrans" cxnId="{E1D70CF7-6DAA-425F-93E9-5FE3EB0369C1}">
      <dgm:prSet custT="1"/>
      <dgm:spPr/>
      <dgm:t>
        <a:bodyPr/>
        <a:lstStyle/>
        <a:p>
          <a:r>
            <a:rPr lang="de-DE" sz="1200" dirty="0"/>
            <a:t>Max. 3,5 Jahre/</a:t>
          </a:r>
          <a:r>
            <a:rPr lang="de-DE" sz="1200" dirty="0" err="1"/>
            <a:t>One</a:t>
          </a:r>
          <a:r>
            <a:rPr lang="de-DE" sz="1200" dirty="0"/>
            <a:t> </a:t>
          </a:r>
          <a:r>
            <a:rPr lang="de-DE" sz="1200" dirty="0" err="1"/>
            <a:t>Stop</a:t>
          </a:r>
          <a:r>
            <a:rPr lang="de-DE" sz="1200" dirty="0"/>
            <a:t> Shop</a:t>
          </a:r>
        </a:p>
      </dgm:t>
    </dgm:pt>
    <dgm:pt modelId="{6277E9CE-105E-4BA7-A756-95F2DAEA0C2A}">
      <dgm:prSet/>
      <dgm:spPr/>
      <dgm:t>
        <a:bodyPr/>
        <a:lstStyle/>
        <a:p>
          <a:r>
            <a:rPr lang="de-DE" dirty="0"/>
            <a:t>Regulatorische Maßnahmen</a:t>
          </a:r>
        </a:p>
      </dgm:t>
    </dgm:pt>
    <dgm:pt modelId="{1467A222-0BAC-4D7E-9C46-C2CF9FB12FCC}" type="parTrans" cxnId="{33831038-4B0D-4B6D-8348-F9E725001DCD}">
      <dgm:prSet/>
      <dgm:spPr/>
      <dgm:t>
        <a:bodyPr/>
        <a:lstStyle/>
        <a:p>
          <a:endParaRPr lang="de-DE"/>
        </a:p>
      </dgm:t>
    </dgm:pt>
    <dgm:pt modelId="{833FEC03-64F9-4FF2-BD21-9526DB4FB7D5}" type="sibTrans" cxnId="{33831038-4B0D-4B6D-8348-F9E725001DCD}">
      <dgm:prSet custT="1"/>
      <dgm:spPr/>
      <dgm:t>
        <a:bodyPr/>
        <a:lstStyle/>
        <a:p>
          <a:r>
            <a:rPr lang="de-DE" sz="1100" dirty="0"/>
            <a:t>Regionale Kostenaufteilung, zusätzliche Anreize</a:t>
          </a:r>
        </a:p>
      </dgm:t>
    </dgm:pt>
    <dgm:pt modelId="{1DF607F3-366F-424E-BE0C-9BA31FDE9324}">
      <dgm:prSet/>
      <dgm:spPr/>
      <dgm:t>
        <a:bodyPr/>
        <a:lstStyle/>
        <a:p>
          <a:r>
            <a:rPr lang="de-DE" dirty="0"/>
            <a:t> Finanzielle Unterstützung</a:t>
          </a:r>
        </a:p>
      </dgm:t>
    </dgm:pt>
    <dgm:pt modelId="{694A1F2D-A0F6-45B1-9C0D-6F15A50D3288}" type="parTrans" cxnId="{2B5300CD-DC9F-4D57-A5E8-FC53F79A7BCA}">
      <dgm:prSet/>
      <dgm:spPr/>
      <dgm:t>
        <a:bodyPr/>
        <a:lstStyle/>
        <a:p>
          <a:endParaRPr lang="de-DE"/>
        </a:p>
      </dgm:t>
    </dgm:pt>
    <dgm:pt modelId="{AE208C22-4C1D-42A8-8455-4B2007DDF239}" type="sibTrans" cxnId="{2B5300CD-DC9F-4D57-A5E8-FC53F79A7BCA}">
      <dgm:prSet custT="1"/>
      <dgm:spPr/>
      <dgm:t>
        <a:bodyPr/>
        <a:lstStyle/>
        <a:p>
          <a:r>
            <a:rPr lang="de-DE" sz="1100" dirty="0"/>
            <a:t>Unterstützung für Arbeiten und Studien aus CEF</a:t>
          </a:r>
        </a:p>
      </dgm:t>
    </dgm:pt>
    <dgm:pt modelId="{FAB90FA5-5C58-4C16-9E51-D223A48B540D}" type="pres">
      <dgm:prSet presAssocID="{FABA1CF3-F111-4DC9-9E18-D175DA0093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7D43FC-3CBB-4C72-89D9-A1AF2CA53741}" type="pres">
      <dgm:prSet presAssocID="{34E4A5F2-CCD2-4475-81BE-F80137A089DA}" presName="hierRoot1" presStyleCnt="0">
        <dgm:presLayoutVars>
          <dgm:hierBranch val="init"/>
        </dgm:presLayoutVars>
      </dgm:prSet>
      <dgm:spPr/>
    </dgm:pt>
    <dgm:pt modelId="{074ED72A-DD36-4D7F-BAA2-8D1B36F0D063}" type="pres">
      <dgm:prSet presAssocID="{34E4A5F2-CCD2-4475-81BE-F80137A089DA}" presName="rootComposite1" presStyleCnt="0"/>
      <dgm:spPr/>
    </dgm:pt>
    <dgm:pt modelId="{95E321A2-64FA-41B5-A3E8-76C45F86EC09}" type="pres">
      <dgm:prSet presAssocID="{34E4A5F2-CCD2-4475-81BE-F80137A089DA}" presName="rootText1" presStyleLbl="node0" presStyleIdx="0" presStyleCnt="1">
        <dgm:presLayoutVars>
          <dgm:chMax/>
          <dgm:chPref val="3"/>
        </dgm:presLayoutVars>
      </dgm:prSet>
      <dgm:spPr/>
    </dgm:pt>
    <dgm:pt modelId="{A83BFD1E-3147-4C0F-A4B2-FE5BE41D021A}" type="pres">
      <dgm:prSet presAssocID="{34E4A5F2-CCD2-4475-81BE-F80137A089DA}" presName="titleText1" presStyleLbl="fgAcc0" presStyleIdx="0" presStyleCnt="1">
        <dgm:presLayoutVars>
          <dgm:chMax val="0"/>
          <dgm:chPref val="0"/>
        </dgm:presLayoutVars>
      </dgm:prSet>
      <dgm:spPr/>
    </dgm:pt>
    <dgm:pt modelId="{E6307DD0-242B-4625-810B-E8D03CBFC20B}" type="pres">
      <dgm:prSet presAssocID="{34E4A5F2-CCD2-4475-81BE-F80137A089DA}" presName="rootConnector1" presStyleLbl="node1" presStyleIdx="0" presStyleCnt="3"/>
      <dgm:spPr/>
    </dgm:pt>
    <dgm:pt modelId="{8C945F3F-E0A7-4734-B115-93F1295CD614}" type="pres">
      <dgm:prSet presAssocID="{34E4A5F2-CCD2-4475-81BE-F80137A089DA}" presName="hierChild2" presStyleCnt="0"/>
      <dgm:spPr/>
    </dgm:pt>
    <dgm:pt modelId="{D25A8A76-3AB6-4DA2-92B2-0CCF02FDA135}" type="pres">
      <dgm:prSet presAssocID="{F7D29B9E-BA12-4632-9D3F-BF8F1E4D4F52}" presName="Name37" presStyleLbl="parChTrans1D2" presStyleIdx="0" presStyleCnt="3"/>
      <dgm:spPr/>
    </dgm:pt>
    <dgm:pt modelId="{152BE9D5-C22D-4137-820B-C60A4088D3F8}" type="pres">
      <dgm:prSet presAssocID="{F449BA62-46BD-41CC-9981-EC7D3C6B3929}" presName="hierRoot2" presStyleCnt="0">
        <dgm:presLayoutVars>
          <dgm:hierBranch val="init"/>
        </dgm:presLayoutVars>
      </dgm:prSet>
      <dgm:spPr/>
    </dgm:pt>
    <dgm:pt modelId="{7E5AEE03-53C6-4631-832C-092E6F4C0E55}" type="pres">
      <dgm:prSet presAssocID="{F449BA62-46BD-41CC-9981-EC7D3C6B3929}" presName="rootComposite" presStyleCnt="0"/>
      <dgm:spPr/>
    </dgm:pt>
    <dgm:pt modelId="{F6DE99DE-7A6F-4C0A-BF6C-0F0FF699B87D}" type="pres">
      <dgm:prSet presAssocID="{F449BA62-46BD-41CC-9981-EC7D3C6B3929}" presName="rootText" presStyleLbl="node1" presStyleIdx="0" presStyleCnt="3">
        <dgm:presLayoutVars>
          <dgm:chMax/>
          <dgm:chPref val="3"/>
        </dgm:presLayoutVars>
      </dgm:prSet>
      <dgm:spPr/>
    </dgm:pt>
    <dgm:pt modelId="{F498933B-C69A-4497-B45A-F856BDB272B5}" type="pres">
      <dgm:prSet presAssocID="{F449BA62-46BD-41CC-9981-EC7D3C6B3929}" presName="titleText2" presStyleLbl="fgAcc1" presStyleIdx="0" presStyleCnt="3">
        <dgm:presLayoutVars>
          <dgm:chMax val="0"/>
          <dgm:chPref val="0"/>
        </dgm:presLayoutVars>
      </dgm:prSet>
      <dgm:spPr/>
    </dgm:pt>
    <dgm:pt modelId="{BA4A2A97-871C-436F-A7D5-15149052DA8B}" type="pres">
      <dgm:prSet presAssocID="{F449BA62-46BD-41CC-9981-EC7D3C6B3929}" presName="rootConnector" presStyleLbl="node2" presStyleIdx="0" presStyleCnt="0"/>
      <dgm:spPr/>
    </dgm:pt>
    <dgm:pt modelId="{8B48D045-1AEA-45AE-92AD-8BF16D38955B}" type="pres">
      <dgm:prSet presAssocID="{F449BA62-46BD-41CC-9981-EC7D3C6B3929}" presName="hierChild4" presStyleCnt="0"/>
      <dgm:spPr/>
    </dgm:pt>
    <dgm:pt modelId="{02BD58A0-D6E0-46A8-AB06-17E57BBA90B1}" type="pres">
      <dgm:prSet presAssocID="{F449BA62-46BD-41CC-9981-EC7D3C6B3929}" presName="hierChild5" presStyleCnt="0"/>
      <dgm:spPr/>
    </dgm:pt>
    <dgm:pt modelId="{30767336-4F61-47FE-B928-D43B3F8EB7B0}" type="pres">
      <dgm:prSet presAssocID="{1467A222-0BAC-4D7E-9C46-C2CF9FB12FCC}" presName="Name37" presStyleLbl="parChTrans1D2" presStyleIdx="1" presStyleCnt="3"/>
      <dgm:spPr/>
    </dgm:pt>
    <dgm:pt modelId="{A58095C1-0E5C-4A79-A16B-860144723A8E}" type="pres">
      <dgm:prSet presAssocID="{6277E9CE-105E-4BA7-A756-95F2DAEA0C2A}" presName="hierRoot2" presStyleCnt="0">
        <dgm:presLayoutVars>
          <dgm:hierBranch val="init"/>
        </dgm:presLayoutVars>
      </dgm:prSet>
      <dgm:spPr/>
    </dgm:pt>
    <dgm:pt modelId="{C5625DF4-5EB5-4ADA-B59C-C319764C7306}" type="pres">
      <dgm:prSet presAssocID="{6277E9CE-105E-4BA7-A756-95F2DAEA0C2A}" presName="rootComposite" presStyleCnt="0"/>
      <dgm:spPr/>
    </dgm:pt>
    <dgm:pt modelId="{64CE4081-3612-4D3A-9A54-5CDEB74F12C1}" type="pres">
      <dgm:prSet presAssocID="{6277E9CE-105E-4BA7-A756-95F2DAEA0C2A}" presName="rootText" presStyleLbl="node1" presStyleIdx="1" presStyleCnt="3">
        <dgm:presLayoutVars>
          <dgm:chMax/>
          <dgm:chPref val="3"/>
        </dgm:presLayoutVars>
      </dgm:prSet>
      <dgm:spPr/>
    </dgm:pt>
    <dgm:pt modelId="{77B85DC1-BD13-493F-A33E-B60DB246D079}" type="pres">
      <dgm:prSet presAssocID="{6277E9CE-105E-4BA7-A756-95F2DAEA0C2A}" presName="titleText2" presStyleLbl="fgAcc1" presStyleIdx="1" presStyleCnt="3">
        <dgm:presLayoutVars>
          <dgm:chMax val="0"/>
          <dgm:chPref val="0"/>
        </dgm:presLayoutVars>
      </dgm:prSet>
      <dgm:spPr/>
    </dgm:pt>
    <dgm:pt modelId="{C4BFBE26-6D22-42EC-B717-3C8986DCACF2}" type="pres">
      <dgm:prSet presAssocID="{6277E9CE-105E-4BA7-A756-95F2DAEA0C2A}" presName="rootConnector" presStyleLbl="node2" presStyleIdx="0" presStyleCnt="0"/>
      <dgm:spPr/>
    </dgm:pt>
    <dgm:pt modelId="{CEF3EE39-F28C-4D21-A487-3D6D24056579}" type="pres">
      <dgm:prSet presAssocID="{6277E9CE-105E-4BA7-A756-95F2DAEA0C2A}" presName="hierChild4" presStyleCnt="0"/>
      <dgm:spPr/>
    </dgm:pt>
    <dgm:pt modelId="{7C3EA582-8844-4A81-9ABC-8566A3B5EA9A}" type="pres">
      <dgm:prSet presAssocID="{6277E9CE-105E-4BA7-A756-95F2DAEA0C2A}" presName="hierChild5" presStyleCnt="0"/>
      <dgm:spPr/>
    </dgm:pt>
    <dgm:pt modelId="{C330D481-26F3-4731-BA73-EFEBE2F06DC1}" type="pres">
      <dgm:prSet presAssocID="{694A1F2D-A0F6-45B1-9C0D-6F15A50D3288}" presName="Name37" presStyleLbl="parChTrans1D2" presStyleIdx="2" presStyleCnt="3"/>
      <dgm:spPr/>
    </dgm:pt>
    <dgm:pt modelId="{AA3AC7E1-5A81-46B3-AE24-EC2148CA94A0}" type="pres">
      <dgm:prSet presAssocID="{1DF607F3-366F-424E-BE0C-9BA31FDE9324}" presName="hierRoot2" presStyleCnt="0">
        <dgm:presLayoutVars>
          <dgm:hierBranch val="init"/>
        </dgm:presLayoutVars>
      </dgm:prSet>
      <dgm:spPr/>
    </dgm:pt>
    <dgm:pt modelId="{09F80784-8740-4634-9475-87BD90479CE8}" type="pres">
      <dgm:prSet presAssocID="{1DF607F3-366F-424E-BE0C-9BA31FDE9324}" presName="rootComposite" presStyleCnt="0"/>
      <dgm:spPr/>
    </dgm:pt>
    <dgm:pt modelId="{4A53C593-A863-4578-87A9-BD61CC094CDC}" type="pres">
      <dgm:prSet presAssocID="{1DF607F3-366F-424E-BE0C-9BA31FDE9324}" presName="rootText" presStyleLbl="node1" presStyleIdx="2" presStyleCnt="3">
        <dgm:presLayoutVars>
          <dgm:chMax/>
          <dgm:chPref val="3"/>
        </dgm:presLayoutVars>
      </dgm:prSet>
      <dgm:spPr/>
    </dgm:pt>
    <dgm:pt modelId="{75A96A9A-C412-4929-BEED-F3F265488E80}" type="pres">
      <dgm:prSet presAssocID="{1DF607F3-366F-424E-BE0C-9BA31FDE9324}" presName="titleText2" presStyleLbl="fgAcc1" presStyleIdx="2" presStyleCnt="3">
        <dgm:presLayoutVars>
          <dgm:chMax val="0"/>
          <dgm:chPref val="0"/>
        </dgm:presLayoutVars>
      </dgm:prSet>
      <dgm:spPr/>
    </dgm:pt>
    <dgm:pt modelId="{7838EADB-3DC5-4672-BD2C-5FB5E7B727C2}" type="pres">
      <dgm:prSet presAssocID="{1DF607F3-366F-424E-BE0C-9BA31FDE9324}" presName="rootConnector" presStyleLbl="node2" presStyleIdx="0" presStyleCnt="0"/>
      <dgm:spPr/>
    </dgm:pt>
    <dgm:pt modelId="{2BE9570D-7FCE-47EA-85FF-E90B1A1C4B79}" type="pres">
      <dgm:prSet presAssocID="{1DF607F3-366F-424E-BE0C-9BA31FDE9324}" presName="hierChild4" presStyleCnt="0"/>
      <dgm:spPr/>
    </dgm:pt>
    <dgm:pt modelId="{B2C6E0E1-88B4-4903-BF28-CF50F7C91773}" type="pres">
      <dgm:prSet presAssocID="{1DF607F3-366F-424E-BE0C-9BA31FDE9324}" presName="hierChild5" presStyleCnt="0"/>
      <dgm:spPr/>
    </dgm:pt>
    <dgm:pt modelId="{3BCE9BA8-7231-4B12-8981-5D0D8A3CE5ED}" type="pres">
      <dgm:prSet presAssocID="{34E4A5F2-CCD2-4475-81BE-F80137A089DA}" presName="hierChild3" presStyleCnt="0"/>
      <dgm:spPr/>
    </dgm:pt>
  </dgm:ptLst>
  <dgm:cxnLst>
    <dgm:cxn modelId="{601F6507-6D34-408C-A361-4B6C99A91917}" type="presOf" srcId="{6277E9CE-105E-4BA7-A756-95F2DAEA0C2A}" destId="{C4BFBE26-6D22-42EC-B717-3C8986DCACF2}" srcOrd="1" destOrd="0" presId="urn:microsoft.com/office/officeart/2008/layout/NameandTitleOrganizationalChart"/>
    <dgm:cxn modelId="{6BFFEF0B-66EE-42BE-B87A-5E801FE46517}" type="presOf" srcId="{AE208C22-4C1D-42A8-8455-4B2007DDF239}" destId="{75A96A9A-C412-4929-BEED-F3F265488E80}" srcOrd="0" destOrd="0" presId="urn:microsoft.com/office/officeart/2008/layout/NameandTitleOrganizationalChart"/>
    <dgm:cxn modelId="{4C855312-0F4F-4E8A-AC3F-8AF8912DB4B9}" type="presOf" srcId="{694A1F2D-A0F6-45B1-9C0D-6F15A50D3288}" destId="{C330D481-26F3-4731-BA73-EFEBE2F06DC1}" srcOrd="0" destOrd="0" presId="urn:microsoft.com/office/officeart/2008/layout/NameandTitleOrganizationalChart"/>
    <dgm:cxn modelId="{99131414-667F-49DC-87BE-3FBA36B023F6}" type="presOf" srcId="{34E4A5F2-CCD2-4475-81BE-F80137A089DA}" destId="{E6307DD0-242B-4625-810B-E8D03CBFC20B}" srcOrd="1" destOrd="0" presId="urn:microsoft.com/office/officeart/2008/layout/NameandTitleOrganizationalChart"/>
    <dgm:cxn modelId="{8971452A-89C6-421C-ABD4-14B0C5D18780}" type="presOf" srcId="{1467A222-0BAC-4D7E-9C46-C2CF9FB12FCC}" destId="{30767336-4F61-47FE-B928-D43B3F8EB7B0}" srcOrd="0" destOrd="0" presId="urn:microsoft.com/office/officeart/2008/layout/NameandTitleOrganizationalChart"/>
    <dgm:cxn modelId="{8426BD2D-7C97-41AE-9F73-7479979FD2C2}" type="presOf" srcId="{1DF607F3-366F-424E-BE0C-9BA31FDE9324}" destId="{4A53C593-A863-4578-87A9-BD61CC094CDC}" srcOrd="0" destOrd="0" presId="urn:microsoft.com/office/officeart/2008/layout/NameandTitleOrganizationalChart"/>
    <dgm:cxn modelId="{33831038-4B0D-4B6D-8348-F9E725001DCD}" srcId="{34E4A5F2-CCD2-4475-81BE-F80137A089DA}" destId="{6277E9CE-105E-4BA7-A756-95F2DAEA0C2A}" srcOrd="1" destOrd="0" parTransId="{1467A222-0BAC-4D7E-9C46-C2CF9FB12FCC}" sibTransId="{833FEC03-64F9-4FF2-BD21-9526DB4FB7D5}"/>
    <dgm:cxn modelId="{647E3247-CB27-4A4E-A33D-67FAA26B8C1C}" type="presOf" srcId="{6277E9CE-105E-4BA7-A756-95F2DAEA0C2A}" destId="{64CE4081-3612-4D3A-9A54-5CDEB74F12C1}" srcOrd="0" destOrd="0" presId="urn:microsoft.com/office/officeart/2008/layout/NameandTitleOrganizationalChart"/>
    <dgm:cxn modelId="{93830058-E5F4-48F4-BA5B-7FE35DA9764C}" type="presOf" srcId="{53FE62ED-D17F-4BAF-BA71-A44B87DFDF61}" destId="{A83BFD1E-3147-4C0F-A4B2-FE5BE41D021A}" srcOrd="0" destOrd="0" presId="urn:microsoft.com/office/officeart/2008/layout/NameandTitleOrganizationalChart"/>
    <dgm:cxn modelId="{81BDC982-0663-4238-9B2E-79697B839238}" type="presOf" srcId="{833FEC03-64F9-4FF2-BD21-9526DB4FB7D5}" destId="{77B85DC1-BD13-493F-A33E-B60DB246D079}" srcOrd="0" destOrd="0" presId="urn:microsoft.com/office/officeart/2008/layout/NameandTitleOrganizationalChart"/>
    <dgm:cxn modelId="{63B4829C-A5E6-40C4-949A-60027F3C229E}" srcId="{FABA1CF3-F111-4DC9-9E18-D175DA0093BD}" destId="{34E4A5F2-CCD2-4475-81BE-F80137A089DA}" srcOrd="0" destOrd="0" parTransId="{EDFBF3F4-E517-4036-B035-77BF8F84E3D4}" sibTransId="{53FE62ED-D17F-4BAF-BA71-A44B87DFDF61}"/>
    <dgm:cxn modelId="{4E4D01A3-D094-45E0-8DD7-BB2AB4C233E7}" type="presOf" srcId="{F7D29B9E-BA12-4632-9D3F-BF8F1E4D4F52}" destId="{D25A8A76-3AB6-4DA2-92B2-0CCF02FDA135}" srcOrd="0" destOrd="0" presId="urn:microsoft.com/office/officeart/2008/layout/NameandTitleOrganizationalChart"/>
    <dgm:cxn modelId="{417A4AC3-6CB8-44CC-B96F-FF4C5BA5D6B9}" type="presOf" srcId="{FABA1CF3-F111-4DC9-9E18-D175DA0093BD}" destId="{FAB90FA5-5C58-4C16-9E51-D223A48B540D}" srcOrd="0" destOrd="0" presId="urn:microsoft.com/office/officeart/2008/layout/NameandTitleOrganizationalChart"/>
    <dgm:cxn modelId="{57AE46C8-78B3-4241-81AD-DD91C558EA43}" type="presOf" srcId="{F449BA62-46BD-41CC-9981-EC7D3C6B3929}" destId="{F6DE99DE-7A6F-4C0A-BF6C-0F0FF699B87D}" srcOrd="0" destOrd="0" presId="urn:microsoft.com/office/officeart/2008/layout/NameandTitleOrganizationalChart"/>
    <dgm:cxn modelId="{97E4DDC8-D0B4-4900-8A02-9507AE361D0A}" type="presOf" srcId="{F449BA62-46BD-41CC-9981-EC7D3C6B3929}" destId="{BA4A2A97-871C-436F-A7D5-15149052DA8B}" srcOrd="1" destOrd="0" presId="urn:microsoft.com/office/officeart/2008/layout/NameandTitleOrganizationalChart"/>
    <dgm:cxn modelId="{2B5300CD-DC9F-4D57-A5E8-FC53F79A7BCA}" srcId="{34E4A5F2-CCD2-4475-81BE-F80137A089DA}" destId="{1DF607F3-366F-424E-BE0C-9BA31FDE9324}" srcOrd="2" destOrd="0" parTransId="{694A1F2D-A0F6-45B1-9C0D-6F15A50D3288}" sibTransId="{AE208C22-4C1D-42A8-8455-4B2007DDF239}"/>
    <dgm:cxn modelId="{477EBAD2-F7AE-43AF-B791-85273F39500A}" type="presOf" srcId="{1DF607F3-366F-424E-BE0C-9BA31FDE9324}" destId="{7838EADB-3DC5-4672-BD2C-5FB5E7B727C2}" srcOrd="1" destOrd="0" presId="urn:microsoft.com/office/officeart/2008/layout/NameandTitleOrganizationalChart"/>
    <dgm:cxn modelId="{E161DBD7-BB84-4D26-B798-FE00F3B1AE4E}" type="presOf" srcId="{34E4A5F2-CCD2-4475-81BE-F80137A089DA}" destId="{95E321A2-64FA-41B5-A3E8-76C45F86EC09}" srcOrd="0" destOrd="0" presId="urn:microsoft.com/office/officeart/2008/layout/NameandTitleOrganizationalChart"/>
    <dgm:cxn modelId="{6B62F9D8-F1FE-403E-8FFB-6866BE23F8FA}" type="presOf" srcId="{3E40D5C8-7B12-4603-907C-03412F0D2550}" destId="{F498933B-C69A-4497-B45A-F856BDB272B5}" srcOrd="0" destOrd="0" presId="urn:microsoft.com/office/officeart/2008/layout/NameandTitleOrganizationalChart"/>
    <dgm:cxn modelId="{E1D70CF7-6DAA-425F-93E9-5FE3EB0369C1}" srcId="{34E4A5F2-CCD2-4475-81BE-F80137A089DA}" destId="{F449BA62-46BD-41CC-9981-EC7D3C6B3929}" srcOrd="0" destOrd="0" parTransId="{F7D29B9E-BA12-4632-9D3F-BF8F1E4D4F52}" sibTransId="{3E40D5C8-7B12-4603-907C-03412F0D2550}"/>
    <dgm:cxn modelId="{D93031D2-5186-437D-909E-8F8133A9FC0F}" type="presParOf" srcId="{FAB90FA5-5C58-4C16-9E51-D223A48B540D}" destId="{4E7D43FC-3CBB-4C72-89D9-A1AF2CA53741}" srcOrd="0" destOrd="0" presId="urn:microsoft.com/office/officeart/2008/layout/NameandTitleOrganizationalChart"/>
    <dgm:cxn modelId="{DDD10097-CCBC-4659-877D-E2CBBE78AE6D}" type="presParOf" srcId="{4E7D43FC-3CBB-4C72-89D9-A1AF2CA53741}" destId="{074ED72A-DD36-4D7F-BAA2-8D1B36F0D063}" srcOrd="0" destOrd="0" presId="urn:microsoft.com/office/officeart/2008/layout/NameandTitleOrganizationalChart"/>
    <dgm:cxn modelId="{C30A8B26-A378-483F-8663-0FA1F22C5828}" type="presParOf" srcId="{074ED72A-DD36-4D7F-BAA2-8D1B36F0D063}" destId="{95E321A2-64FA-41B5-A3E8-76C45F86EC09}" srcOrd="0" destOrd="0" presId="urn:microsoft.com/office/officeart/2008/layout/NameandTitleOrganizationalChart"/>
    <dgm:cxn modelId="{650041C9-3A67-4493-A851-0E0C15889AF2}" type="presParOf" srcId="{074ED72A-DD36-4D7F-BAA2-8D1B36F0D063}" destId="{A83BFD1E-3147-4C0F-A4B2-FE5BE41D021A}" srcOrd="1" destOrd="0" presId="urn:microsoft.com/office/officeart/2008/layout/NameandTitleOrganizationalChart"/>
    <dgm:cxn modelId="{EFD35E09-5B87-4897-8EBD-EC7A12AC929C}" type="presParOf" srcId="{074ED72A-DD36-4D7F-BAA2-8D1B36F0D063}" destId="{E6307DD0-242B-4625-810B-E8D03CBFC20B}" srcOrd="2" destOrd="0" presId="urn:microsoft.com/office/officeart/2008/layout/NameandTitleOrganizationalChart"/>
    <dgm:cxn modelId="{6B303B50-530A-48F8-97BF-F5F538655F78}" type="presParOf" srcId="{4E7D43FC-3CBB-4C72-89D9-A1AF2CA53741}" destId="{8C945F3F-E0A7-4734-B115-93F1295CD614}" srcOrd="1" destOrd="0" presId="urn:microsoft.com/office/officeart/2008/layout/NameandTitleOrganizationalChart"/>
    <dgm:cxn modelId="{EB538DAB-DE56-49FB-B34D-809DE74C4954}" type="presParOf" srcId="{8C945F3F-E0A7-4734-B115-93F1295CD614}" destId="{D25A8A76-3AB6-4DA2-92B2-0CCF02FDA135}" srcOrd="0" destOrd="0" presId="urn:microsoft.com/office/officeart/2008/layout/NameandTitleOrganizationalChart"/>
    <dgm:cxn modelId="{3EB81BD9-9A4C-498D-A21C-61150C2952F8}" type="presParOf" srcId="{8C945F3F-E0A7-4734-B115-93F1295CD614}" destId="{152BE9D5-C22D-4137-820B-C60A4088D3F8}" srcOrd="1" destOrd="0" presId="urn:microsoft.com/office/officeart/2008/layout/NameandTitleOrganizationalChart"/>
    <dgm:cxn modelId="{764B78FD-4FD2-4212-8E27-3244F765A0A4}" type="presParOf" srcId="{152BE9D5-C22D-4137-820B-C60A4088D3F8}" destId="{7E5AEE03-53C6-4631-832C-092E6F4C0E55}" srcOrd="0" destOrd="0" presId="urn:microsoft.com/office/officeart/2008/layout/NameandTitleOrganizationalChart"/>
    <dgm:cxn modelId="{494E117C-AC58-45F6-8854-074CBBB226BA}" type="presParOf" srcId="{7E5AEE03-53C6-4631-832C-092E6F4C0E55}" destId="{F6DE99DE-7A6F-4C0A-BF6C-0F0FF699B87D}" srcOrd="0" destOrd="0" presId="urn:microsoft.com/office/officeart/2008/layout/NameandTitleOrganizationalChart"/>
    <dgm:cxn modelId="{EAD17B00-EB55-4C0C-88D7-A4EEFAB1CB97}" type="presParOf" srcId="{7E5AEE03-53C6-4631-832C-092E6F4C0E55}" destId="{F498933B-C69A-4497-B45A-F856BDB272B5}" srcOrd="1" destOrd="0" presId="urn:microsoft.com/office/officeart/2008/layout/NameandTitleOrganizationalChart"/>
    <dgm:cxn modelId="{64E01481-D6F5-4DDC-85DA-F3DE93780AA0}" type="presParOf" srcId="{7E5AEE03-53C6-4631-832C-092E6F4C0E55}" destId="{BA4A2A97-871C-436F-A7D5-15149052DA8B}" srcOrd="2" destOrd="0" presId="urn:microsoft.com/office/officeart/2008/layout/NameandTitleOrganizationalChart"/>
    <dgm:cxn modelId="{CD17CF1F-357A-4F08-8CEC-AFD08DB6FC81}" type="presParOf" srcId="{152BE9D5-C22D-4137-820B-C60A4088D3F8}" destId="{8B48D045-1AEA-45AE-92AD-8BF16D38955B}" srcOrd="1" destOrd="0" presId="urn:microsoft.com/office/officeart/2008/layout/NameandTitleOrganizationalChart"/>
    <dgm:cxn modelId="{A901E5AB-960D-4E6B-86D3-71775EF92DC5}" type="presParOf" srcId="{152BE9D5-C22D-4137-820B-C60A4088D3F8}" destId="{02BD58A0-D6E0-46A8-AB06-17E57BBA90B1}" srcOrd="2" destOrd="0" presId="urn:microsoft.com/office/officeart/2008/layout/NameandTitleOrganizationalChart"/>
    <dgm:cxn modelId="{69B82378-1420-43A8-948A-FDF16F1E7C06}" type="presParOf" srcId="{8C945F3F-E0A7-4734-B115-93F1295CD614}" destId="{30767336-4F61-47FE-B928-D43B3F8EB7B0}" srcOrd="2" destOrd="0" presId="urn:microsoft.com/office/officeart/2008/layout/NameandTitleOrganizationalChart"/>
    <dgm:cxn modelId="{8D1EA012-425F-4AAA-A344-052760635467}" type="presParOf" srcId="{8C945F3F-E0A7-4734-B115-93F1295CD614}" destId="{A58095C1-0E5C-4A79-A16B-860144723A8E}" srcOrd="3" destOrd="0" presId="urn:microsoft.com/office/officeart/2008/layout/NameandTitleOrganizationalChart"/>
    <dgm:cxn modelId="{F24188DE-0D9B-4278-BA01-CE66CF618725}" type="presParOf" srcId="{A58095C1-0E5C-4A79-A16B-860144723A8E}" destId="{C5625DF4-5EB5-4ADA-B59C-C319764C7306}" srcOrd="0" destOrd="0" presId="urn:microsoft.com/office/officeart/2008/layout/NameandTitleOrganizationalChart"/>
    <dgm:cxn modelId="{EA6E6C2F-9510-4BDD-8165-588BFE031DF9}" type="presParOf" srcId="{C5625DF4-5EB5-4ADA-B59C-C319764C7306}" destId="{64CE4081-3612-4D3A-9A54-5CDEB74F12C1}" srcOrd="0" destOrd="0" presId="urn:microsoft.com/office/officeart/2008/layout/NameandTitleOrganizationalChart"/>
    <dgm:cxn modelId="{A13CAFD9-98D5-470F-A92A-BC4D635299E2}" type="presParOf" srcId="{C5625DF4-5EB5-4ADA-B59C-C319764C7306}" destId="{77B85DC1-BD13-493F-A33E-B60DB246D079}" srcOrd="1" destOrd="0" presId="urn:microsoft.com/office/officeart/2008/layout/NameandTitleOrganizationalChart"/>
    <dgm:cxn modelId="{36165DE1-9C57-480B-BA7F-843B9E32CC64}" type="presParOf" srcId="{C5625DF4-5EB5-4ADA-B59C-C319764C7306}" destId="{C4BFBE26-6D22-42EC-B717-3C8986DCACF2}" srcOrd="2" destOrd="0" presId="urn:microsoft.com/office/officeart/2008/layout/NameandTitleOrganizationalChart"/>
    <dgm:cxn modelId="{9B4DB9AC-39D2-4BFA-91FD-7F580F1DF645}" type="presParOf" srcId="{A58095C1-0E5C-4A79-A16B-860144723A8E}" destId="{CEF3EE39-F28C-4D21-A487-3D6D24056579}" srcOrd="1" destOrd="0" presId="urn:microsoft.com/office/officeart/2008/layout/NameandTitleOrganizationalChart"/>
    <dgm:cxn modelId="{2199F58C-D083-4237-8D70-3B4F5933BD1C}" type="presParOf" srcId="{A58095C1-0E5C-4A79-A16B-860144723A8E}" destId="{7C3EA582-8844-4A81-9ABC-8566A3B5EA9A}" srcOrd="2" destOrd="0" presId="urn:microsoft.com/office/officeart/2008/layout/NameandTitleOrganizationalChart"/>
    <dgm:cxn modelId="{4CA1561C-7BFE-4543-B41F-539FF5FB545C}" type="presParOf" srcId="{8C945F3F-E0A7-4734-B115-93F1295CD614}" destId="{C330D481-26F3-4731-BA73-EFEBE2F06DC1}" srcOrd="4" destOrd="0" presId="urn:microsoft.com/office/officeart/2008/layout/NameandTitleOrganizationalChart"/>
    <dgm:cxn modelId="{6101B1F0-259F-4361-A9A4-1B7976E4EC9D}" type="presParOf" srcId="{8C945F3F-E0A7-4734-B115-93F1295CD614}" destId="{AA3AC7E1-5A81-46B3-AE24-EC2148CA94A0}" srcOrd="5" destOrd="0" presId="urn:microsoft.com/office/officeart/2008/layout/NameandTitleOrganizationalChart"/>
    <dgm:cxn modelId="{8153C79C-7524-4521-B78F-C1FB6EE7D84F}" type="presParOf" srcId="{AA3AC7E1-5A81-46B3-AE24-EC2148CA94A0}" destId="{09F80784-8740-4634-9475-87BD90479CE8}" srcOrd="0" destOrd="0" presId="urn:microsoft.com/office/officeart/2008/layout/NameandTitleOrganizationalChart"/>
    <dgm:cxn modelId="{4735D45B-9DEC-490D-9DB6-513FB1A64729}" type="presParOf" srcId="{09F80784-8740-4634-9475-87BD90479CE8}" destId="{4A53C593-A863-4578-87A9-BD61CC094CDC}" srcOrd="0" destOrd="0" presId="urn:microsoft.com/office/officeart/2008/layout/NameandTitleOrganizationalChart"/>
    <dgm:cxn modelId="{52E37EF8-2174-4062-917F-1277AAD5A93F}" type="presParOf" srcId="{09F80784-8740-4634-9475-87BD90479CE8}" destId="{75A96A9A-C412-4929-BEED-F3F265488E80}" srcOrd="1" destOrd="0" presId="urn:microsoft.com/office/officeart/2008/layout/NameandTitleOrganizationalChart"/>
    <dgm:cxn modelId="{D63EB386-5734-46F9-99FF-52AB1F7905A4}" type="presParOf" srcId="{09F80784-8740-4634-9475-87BD90479CE8}" destId="{7838EADB-3DC5-4672-BD2C-5FB5E7B727C2}" srcOrd="2" destOrd="0" presId="urn:microsoft.com/office/officeart/2008/layout/NameandTitleOrganizationalChart"/>
    <dgm:cxn modelId="{DA622C54-2174-4132-8F54-F9A989A2BF48}" type="presParOf" srcId="{AA3AC7E1-5A81-46B3-AE24-EC2148CA94A0}" destId="{2BE9570D-7FCE-47EA-85FF-E90B1A1C4B79}" srcOrd="1" destOrd="0" presId="urn:microsoft.com/office/officeart/2008/layout/NameandTitleOrganizationalChart"/>
    <dgm:cxn modelId="{9A6CE07D-A444-4F3B-87C9-356783B7C723}" type="presParOf" srcId="{AA3AC7E1-5A81-46B3-AE24-EC2148CA94A0}" destId="{B2C6E0E1-88B4-4903-BF28-CF50F7C91773}" srcOrd="2" destOrd="0" presId="urn:microsoft.com/office/officeart/2008/layout/NameandTitleOrganizationalChart"/>
    <dgm:cxn modelId="{588147ED-D6A4-4E44-8FC3-191BC20E5D68}" type="presParOf" srcId="{4E7D43FC-3CBB-4C72-89D9-A1AF2CA53741}" destId="{3BCE9BA8-7231-4B12-8981-5D0D8A3CE5E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BE7618-9A50-4A69-AC43-63A63199CEF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86DBACBD-954E-4F23-9C8A-25664AE562B9}">
      <dgm:prSet/>
      <dgm:spPr/>
      <dgm:t>
        <a:bodyPr/>
        <a:lstStyle/>
        <a:p>
          <a:r>
            <a:rPr lang="de-DE"/>
            <a:t>Welche Infrastrukturprojekte sollen in Zukunft für die Bewerbung um den PCI Status berechtigt sein?</a:t>
          </a:r>
        </a:p>
      </dgm:t>
    </dgm:pt>
    <dgm:pt modelId="{27D5DCC5-7A95-4122-8405-2C64F9D7B370}" type="parTrans" cxnId="{AC42B585-4206-49CB-8076-57980AC7FAA0}">
      <dgm:prSet/>
      <dgm:spPr/>
      <dgm:t>
        <a:bodyPr/>
        <a:lstStyle/>
        <a:p>
          <a:endParaRPr lang="de-DE"/>
        </a:p>
      </dgm:t>
    </dgm:pt>
    <dgm:pt modelId="{4D3386C7-5FDD-4AE5-A295-F14214F28D42}" type="sibTrans" cxnId="{AC42B585-4206-49CB-8076-57980AC7FAA0}">
      <dgm:prSet/>
      <dgm:spPr/>
      <dgm:t>
        <a:bodyPr/>
        <a:lstStyle/>
        <a:p>
          <a:endParaRPr lang="de-DE"/>
        </a:p>
      </dgm:t>
    </dgm:pt>
    <dgm:pt modelId="{009A8DF0-8DEF-41B8-A09C-6F79A506D023}">
      <dgm:prSet/>
      <dgm:spPr/>
      <dgm:t>
        <a:bodyPr/>
        <a:lstStyle/>
        <a:p>
          <a:r>
            <a:rPr lang="de-DE" dirty="0"/>
            <a:t>Sollen Gasinfrastrukturprojekte weiterhin berechtigt sein?</a:t>
          </a:r>
        </a:p>
      </dgm:t>
    </dgm:pt>
    <dgm:pt modelId="{7D345DE9-5DEF-4422-85F8-E96D6A473A9D}" type="parTrans" cxnId="{8DC2675A-5DA4-4E64-9ED0-128781F46605}">
      <dgm:prSet/>
      <dgm:spPr/>
      <dgm:t>
        <a:bodyPr/>
        <a:lstStyle/>
        <a:p>
          <a:endParaRPr lang="de-DE"/>
        </a:p>
      </dgm:t>
    </dgm:pt>
    <dgm:pt modelId="{40194C8B-B9C7-4F11-8D9A-523E65ABAC53}" type="sibTrans" cxnId="{8DC2675A-5DA4-4E64-9ED0-128781F46605}">
      <dgm:prSet/>
      <dgm:spPr/>
      <dgm:t>
        <a:bodyPr/>
        <a:lstStyle/>
        <a:p>
          <a:endParaRPr lang="de-DE"/>
        </a:p>
      </dgm:t>
    </dgm:pt>
    <dgm:pt modelId="{A6563281-4E01-4C99-9B7C-FCA561713CA7}">
      <dgm:prSet/>
      <dgm:spPr/>
      <dgm:t>
        <a:bodyPr/>
        <a:lstStyle/>
        <a:p>
          <a:r>
            <a:rPr lang="de-DE"/>
            <a:t>Welche Prozessverbesserungen sind notwendig, damit aus diesen Projekten die für die EU wichtigsten ausgewählt und umgesetzt werden</a:t>
          </a:r>
        </a:p>
      </dgm:t>
    </dgm:pt>
    <dgm:pt modelId="{AE83C58A-02B0-4AE4-B3C6-F9021C6EDF4F}" type="parTrans" cxnId="{C27555D8-583C-4DA2-BC7C-0F9B58D784CA}">
      <dgm:prSet/>
      <dgm:spPr/>
      <dgm:t>
        <a:bodyPr/>
        <a:lstStyle/>
        <a:p>
          <a:endParaRPr lang="de-DE"/>
        </a:p>
      </dgm:t>
    </dgm:pt>
    <dgm:pt modelId="{D365BF71-0D0D-4F8E-8EE4-A8106C46B84E}" type="sibTrans" cxnId="{C27555D8-583C-4DA2-BC7C-0F9B58D784CA}">
      <dgm:prSet/>
      <dgm:spPr/>
      <dgm:t>
        <a:bodyPr/>
        <a:lstStyle/>
        <a:p>
          <a:endParaRPr lang="de-DE"/>
        </a:p>
      </dgm:t>
    </dgm:pt>
    <dgm:pt modelId="{427DC8B8-3F46-4AF1-BCB3-13FCF2EC31C1}">
      <dgm:prSet/>
      <dgm:spPr/>
      <dgm:t>
        <a:bodyPr/>
        <a:lstStyle/>
        <a:p>
          <a:r>
            <a:rPr lang="de-DE" dirty="0"/>
            <a:t>Erstellung von Szenarien von einer von Investitionen in die Infrastruktur unabhängigen Stelle, auch um Energieeffizienzerhöhungen bestmöglich zu berücksichtigen</a:t>
          </a:r>
        </a:p>
      </dgm:t>
    </dgm:pt>
    <dgm:pt modelId="{6B5E09CA-96C4-4A90-BC67-9C0F6404B67E}" type="parTrans" cxnId="{5E5DD6E2-F595-4FF9-8214-5BC160F0E7C6}">
      <dgm:prSet/>
      <dgm:spPr/>
      <dgm:t>
        <a:bodyPr/>
        <a:lstStyle/>
        <a:p>
          <a:endParaRPr lang="de-DE"/>
        </a:p>
      </dgm:t>
    </dgm:pt>
    <dgm:pt modelId="{AA8DB0C1-83FE-4455-BFEF-267CD9547F16}" type="sibTrans" cxnId="{5E5DD6E2-F595-4FF9-8214-5BC160F0E7C6}">
      <dgm:prSet/>
      <dgm:spPr/>
      <dgm:t>
        <a:bodyPr/>
        <a:lstStyle/>
        <a:p>
          <a:endParaRPr lang="de-DE"/>
        </a:p>
      </dgm:t>
    </dgm:pt>
    <dgm:pt modelId="{6C8AD91C-C2C7-43EF-B3C7-9F5808CA08F7}">
      <dgm:prSet/>
      <dgm:spPr/>
      <dgm:t>
        <a:bodyPr/>
        <a:lstStyle/>
        <a:p>
          <a:r>
            <a:rPr lang="de-DE" dirty="0"/>
            <a:t>Verpflichtende Verbesserung der systemweiten Kosten-Nutzen-Analyse der ENTSOs für die Bewertung der Projekte</a:t>
          </a:r>
        </a:p>
      </dgm:t>
    </dgm:pt>
    <dgm:pt modelId="{08996751-A7F4-4C0B-A027-00D59F2BDF8C}" type="parTrans" cxnId="{0C7B493B-E648-4549-B72E-137F2582CF43}">
      <dgm:prSet/>
      <dgm:spPr/>
      <dgm:t>
        <a:bodyPr/>
        <a:lstStyle/>
        <a:p>
          <a:endParaRPr lang="de-DE"/>
        </a:p>
      </dgm:t>
    </dgm:pt>
    <dgm:pt modelId="{2B37E39C-6200-4054-8969-F80E169EC57C}" type="sibTrans" cxnId="{0C7B493B-E648-4549-B72E-137F2582CF43}">
      <dgm:prSet/>
      <dgm:spPr/>
      <dgm:t>
        <a:bodyPr/>
        <a:lstStyle/>
        <a:p>
          <a:endParaRPr lang="de-DE"/>
        </a:p>
      </dgm:t>
    </dgm:pt>
    <dgm:pt modelId="{AB6098A4-4CB3-48F0-9B7D-BD4FACCE47BD}">
      <dgm:prSet/>
      <dgm:spPr/>
      <dgm:t>
        <a:bodyPr/>
        <a:lstStyle/>
        <a:p>
          <a:r>
            <a:rPr lang="de-DE" dirty="0"/>
            <a:t>Verbesserung in der Umsetzung der Genehmigungsprozesse </a:t>
          </a:r>
        </a:p>
      </dgm:t>
    </dgm:pt>
    <dgm:pt modelId="{3C54F52A-4C0F-4635-9E04-FC1724CAAA0A}" type="parTrans" cxnId="{4754CA79-7F1D-4EA1-B6EF-B437900DB5DC}">
      <dgm:prSet/>
      <dgm:spPr/>
      <dgm:t>
        <a:bodyPr/>
        <a:lstStyle/>
        <a:p>
          <a:endParaRPr lang="de-DE"/>
        </a:p>
      </dgm:t>
    </dgm:pt>
    <dgm:pt modelId="{604D5F30-61D3-44A3-839F-0744C1E34437}" type="sibTrans" cxnId="{4754CA79-7F1D-4EA1-B6EF-B437900DB5DC}">
      <dgm:prSet/>
      <dgm:spPr/>
      <dgm:t>
        <a:bodyPr/>
        <a:lstStyle/>
        <a:p>
          <a:endParaRPr lang="de-DE"/>
        </a:p>
      </dgm:t>
    </dgm:pt>
    <dgm:pt modelId="{BE258A58-4C55-49A0-A1BC-89FDB90DC66E}">
      <dgm:prSet/>
      <dgm:spPr/>
      <dgm:t>
        <a:bodyPr/>
        <a:lstStyle/>
        <a:p>
          <a:r>
            <a:rPr lang="de-DE" dirty="0"/>
            <a:t>Stärkung der Regulatoren im Prozess zur Effizienzverbesserung und um Energiekundenseite zu stärken</a:t>
          </a:r>
        </a:p>
      </dgm:t>
    </dgm:pt>
    <dgm:pt modelId="{858123D6-0C26-490F-8971-26B1CD005AF7}" type="parTrans" cxnId="{13D33701-EFEF-4B7D-B3AE-4FC5AB83E073}">
      <dgm:prSet/>
      <dgm:spPr/>
      <dgm:t>
        <a:bodyPr/>
        <a:lstStyle/>
        <a:p>
          <a:endParaRPr lang="de-DE"/>
        </a:p>
      </dgm:t>
    </dgm:pt>
    <dgm:pt modelId="{1B086BD6-8156-4B28-8E01-62CA124AC220}" type="sibTrans" cxnId="{13D33701-EFEF-4B7D-B3AE-4FC5AB83E073}">
      <dgm:prSet/>
      <dgm:spPr/>
      <dgm:t>
        <a:bodyPr/>
        <a:lstStyle/>
        <a:p>
          <a:endParaRPr lang="de-DE"/>
        </a:p>
      </dgm:t>
    </dgm:pt>
    <dgm:pt modelId="{CDC77E5D-B42A-4AAE-A1D6-C87BA0CECD65}">
      <dgm:prSet/>
      <dgm:spPr/>
      <dgm:t>
        <a:bodyPr/>
        <a:lstStyle/>
        <a:p>
          <a:r>
            <a:rPr lang="de-DE" dirty="0"/>
            <a:t>Sollen </a:t>
          </a:r>
          <a:r>
            <a:rPr lang="de-DE" dirty="0" err="1"/>
            <a:t>Sektorkopplungsprojekte</a:t>
          </a:r>
          <a:r>
            <a:rPr lang="de-DE" dirty="0"/>
            <a:t> berechtigt sein?</a:t>
          </a:r>
        </a:p>
      </dgm:t>
    </dgm:pt>
    <dgm:pt modelId="{4895CCB5-4D4E-4E49-826F-1C641F7DF36D}" type="parTrans" cxnId="{92475E1D-CB93-4DAD-875A-D610C10B2D2C}">
      <dgm:prSet/>
      <dgm:spPr/>
      <dgm:t>
        <a:bodyPr/>
        <a:lstStyle/>
        <a:p>
          <a:endParaRPr lang="de-DE"/>
        </a:p>
      </dgm:t>
    </dgm:pt>
    <dgm:pt modelId="{BBDFD24F-D491-4193-977D-D51FD7F790E2}" type="sibTrans" cxnId="{92475E1D-CB93-4DAD-875A-D610C10B2D2C}">
      <dgm:prSet/>
      <dgm:spPr/>
      <dgm:t>
        <a:bodyPr/>
        <a:lstStyle/>
        <a:p>
          <a:endParaRPr lang="de-DE"/>
        </a:p>
      </dgm:t>
    </dgm:pt>
    <dgm:pt modelId="{7108E4B3-414B-4B02-B934-F60E1225A5F8}" type="pres">
      <dgm:prSet presAssocID="{D7BE7618-9A50-4A69-AC43-63A63199CEF7}" presName="linear" presStyleCnt="0">
        <dgm:presLayoutVars>
          <dgm:animLvl val="lvl"/>
          <dgm:resizeHandles val="exact"/>
        </dgm:presLayoutVars>
      </dgm:prSet>
      <dgm:spPr/>
    </dgm:pt>
    <dgm:pt modelId="{D2513BE4-F77C-4484-A674-000C9DADC02D}" type="pres">
      <dgm:prSet presAssocID="{86DBACBD-954E-4F23-9C8A-25664AE562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B95179-C339-4AB0-9102-D7BF2FA85026}" type="pres">
      <dgm:prSet presAssocID="{86DBACBD-954E-4F23-9C8A-25664AE562B9}" presName="childText" presStyleLbl="revTx" presStyleIdx="0" presStyleCnt="2">
        <dgm:presLayoutVars>
          <dgm:bulletEnabled val="1"/>
        </dgm:presLayoutVars>
      </dgm:prSet>
      <dgm:spPr/>
    </dgm:pt>
    <dgm:pt modelId="{93D54454-8636-4295-A4B0-8AFFECDFB0D3}" type="pres">
      <dgm:prSet presAssocID="{A6563281-4E01-4C99-9B7C-FCA561713CA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91D1AA-F28D-49DE-8039-AAD7D23896EB}" type="pres">
      <dgm:prSet presAssocID="{A6563281-4E01-4C99-9B7C-FCA561713C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3D33701-EFEF-4B7D-B3AE-4FC5AB83E073}" srcId="{A6563281-4E01-4C99-9B7C-FCA561713CA7}" destId="{BE258A58-4C55-49A0-A1BC-89FDB90DC66E}" srcOrd="3" destOrd="0" parTransId="{858123D6-0C26-490F-8971-26B1CD005AF7}" sibTransId="{1B086BD6-8156-4B28-8E01-62CA124AC220}"/>
    <dgm:cxn modelId="{71978A1A-2B8B-49CE-B489-CF01C2AB528B}" type="presOf" srcId="{CDC77E5D-B42A-4AAE-A1D6-C87BA0CECD65}" destId="{14B95179-C339-4AB0-9102-D7BF2FA85026}" srcOrd="0" destOrd="1" presId="urn:microsoft.com/office/officeart/2005/8/layout/vList2"/>
    <dgm:cxn modelId="{92475E1D-CB93-4DAD-875A-D610C10B2D2C}" srcId="{86DBACBD-954E-4F23-9C8A-25664AE562B9}" destId="{CDC77E5D-B42A-4AAE-A1D6-C87BA0CECD65}" srcOrd="1" destOrd="0" parTransId="{4895CCB5-4D4E-4E49-826F-1C641F7DF36D}" sibTransId="{BBDFD24F-D491-4193-977D-D51FD7F790E2}"/>
    <dgm:cxn modelId="{6937CE23-AF94-440A-AF17-FFCB6C39A3B0}" type="presOf" srcId="{A6563281-4E01-4C99-9B7C-FCA561713CA7}" destId="{93D54454-8636-4295-A4B0-8AFFECDFB0D3}" srcOrd="0" destOrd="0" presId="urn:microsoft.com/office/officeart/2005/8/layout/vList2"/>
    <dgm:cxn modelId="{0C7B493B-E648-4549-B72E-137F2582CF43}" srcId="{A6563281-4E01-4C99-9B7C-FCA561713CA7}" destId="{6C8AD91C-C2C7-43EF-B3C7-9F5808CA08F7}" srcOrd="1" destOrd="0" parTransId="{08996751-A7F4-4C0B-A027-00D59F2BDF8C}" sibTransId="{2B37E39C-6200-4054-8969-F80E169EC57C}"/>
    <dgm:cxn modelId="{EB11BA41-B4CA-4C15-A578-F3A6DD8A78B3}" type="presOf" srcId="{009A8DF0-8DEF-41B8-A09C-6F79A506D023}" destId="{14B95179-C339-4AB0-9102-D7BF2FA85026}" srcOrd="0" destOrd="0" presId="urn:microsoft.com/office/officeart/2005/8/layout/vList2"/>
    <dgm:cxn modelId="{597CF66D-CB33-4296-B9C4-A27909A8BD97}" type="presOf" srcId="{D7BE7618-9A50-4A69-AC43-63A63199CEF7}" destId="{7108E4B3-414B-4B02-B934-F60E1225A5F8}" srcOrd="0" destOrd="0" presId="urn:microsoft.com/office/officeart/2005/8/layout/vList2"/>
    <dgm:cxn modelId="{93966B4E-FD62-4FAE-BE29-200E874D78ED}" type="presOf" srcId="{6C8AD91C-C2C7-43EF-B3C7-9F5808CA08F7}" destId="{A991D1AA-F28D-49DE-8039-AAD7D23896EB}" srcOrd="0" destOrd="1" presId="urn:microsoft.com/office/officeart/2005/8/layout/vList2"/>
    <dgm:cxn modelId="{08600672-5F31-409B-950F-F5A7A4E57119}" type="presOf" srcId="{427DC8B8-3F46-4AF1-BCB3-13FCF2EC31C1}" destId="{A991D1AA-F28D-49DE-8039-AAD7D23896EB}" srcOrd="0" destOrd="0" presId="urn:microsoft.com/office/officeart/2005/8/layout/vList2"/>
    <dgm:cxn modelId="{4754CA79-7F1D-4EA1-B6EF-B437900DB5DC}" srcId="{A6563281-4E01-4C99-9B7C-FCA561713CA7}" destId="{AB6098A4-4CB3-48F0-9B7D-BD4FACCE47BD}" srcOrd="2" destOrd="0" parTransId="{3C54F52A-4C0F-4635-9E04-FC1724CAAA0A}" sibTransId="{604D5F30-61D3-44A3-839F-0744C1E34437}"/>
    <dgm:cxn modelId="{8DC2675A-5DA4-4E64-9ED0-128781F46605}" srcId="{86DBACBD-954E-4F23-9C8A-25664AE562B9}" destId="{009A8DF0-8DEF-41B8-A09C-6F79A506D023}" srcOrd="0" destOrd="0" parTransId="{7D345DE9-5DEF-4422-85F8-E96D6A473A9D}" sibTransId="{40194C8B-B9C7-4F11-8D9A-523E65ABAC53}"/>
    <dgm:cxn modelId="{AC42B585-4206-49CB-8076-57980AC7FAA0}" srcId="{D7BE7618-9A50-4A69-AC43-63A63199CEF7}" destId="{86DBACBD-954E-4F23-9C8A-25664AE562B9}" srcOrd="0" destOrd="0" parTransId="{27D5DCC5-7A95-4122-8405-2C64F9D7B370}" sibTransId="{4D3386C7-5FDD-4AE5-A295-F14214F28D42}"/>
    <dgm:cxn modelId="{C2C8678E-747C-4EDC-996D-14A0D3FFE741}" type="presOf" srcId="{86DBACBD-954E-4F23-9C8A-25664AE562B9}" destId="{D2513BE4-F77C-4484-A674-000C9DADC02D}" srcOrd="0" destOrd="0" presId="urn:microsoft.com/office/officeart/2005/8/layout/vList2"/>
    <dgm:cxn modelId="{BD8108B0-7254-4595-9DE2-F0FAD778BE6B}" type="presOf" srcId="{BE258A58-4C55-49A0-A1BC-89FDB90DC66E}" destId="{A991D1AA-F28D-49DE-8039-AAD7D23896EB}" srcOrd="0" destOrd="3" presId="urn:microsoft.com/office/officeart/2005/8/layout/vList2"/>
    <dgm:cxn modelId="{9A82E1D5-0A24-445F-97BB-360C41278F71}" type="presOf" srcId="{AB6098A4-4CB3-48F0-9B7D-BD4FACCE47BD}" destId="{A991D1AA-F28D-49DE-8039-AAD7D23896EB}" srcOrd="0" destOrd="2" presId="urn:microsoft.com/office/officeart/2005/8/layout/vList2"/>
    <dgm:cxn modelId="{C27555D8-583C-4DA2-BC7C-0F9B58D784CA}" srcId="{D7BE7618-9A50-4A69-AC43-63A63199CEF7}" destId="{A6563281-4E01-4C99-9B7C-FCA561713CA7}" srcOrd="1" destOrd="0" parTransId="{AE83C58A-02B0-4AE4-B3C6-F9021C6EDF4F}" sibTransId="{D365BF71-0D0D-4F8E-8EE4-A8106C46B84E}"/>
    <dgm:cxn modelId="{5E5DD6E2-F595-4FF9-8214-5BC160F0E7C6}" srcId="{A6563281-4E01-4C99-9B7C-FCA561713CA7}" destId="{427DC8B8-3F46-4AF1-BCB3-13FCF2EC31C1}" srcOrd="0" destOrd="0" parTransId="{6B5E09CA-96C4-4A90-BC67-9C0F6404B67E}" sibTransId="{AA8DB0C1-83FE-4455-BFEF-267CD9547F16}"/>
    <dgm:cxn modelId="{BA1B7B2C-2171-4D33-A0C6-277A8BABE965}" type="presParOf" srcId="{7108E4B3-414B-4B02-B934-F60E1225A5F8}" destId="{D2513BE4-F77C-4484-A674-000C9DADC02D}" srcOrd="0" destOrd="0" presId="urn:microsoft.com/office/officeart/2005/8/layout/vList2"/>
    <dgm:cxn modelId="{00AF5E48-8AD3-47D3-8EC2-B6FE4F169C30}" type="presParOf" srcId="{7108E4B3-414B-4B02-B934-F60E1225A5F8}" destId="{14B95179-C339-4AB0-9102-D7BF2FA85026}" srcOrd="1" destOrd="0" presId="urn:microsoft.com/office/officeart/2005/8/layout/vList2"/>
    <dgm:cxn modelId="{3E6868CB-C20E-48C2-9283-CCC955F2D57D}" type="presParOf" srcId="{7108E4B3-414B-4B02-B934-F60E1225A5F8}" destId="{93D54454-8636-4295-A4B0-8AFFECDFB0D3}" srcOrd="2" destOrd="0" presId="urn:microsoft.com/office/officeart/2005/8/layout/vList2"/>
    <dgm:cxn modelId="{162A0EC4-2E58-41AF-BF4D-CDCF3304358C}" type="presParOf" srcId="{7108E4B3-414B-4B02-B934-F60E1225A5F8}" destId="{A991D1AA-F28D-49DE-8039-AAD7D23896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D9B1B-B460-454F-A960-6A2895062A45}">
      <dsp:nvSpPr>
        <dsp:cNvPr id="0" name=""/>
        <dsp:cNvSpPr/>
      </dsp:nvSpPr>
      <dsp:spPr>
        <a:xfrm>
          <a:off x="6171" y="0"/>
          <a:ext cx="1138786" cy="36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Kapitel I</a:t>
          </a:r>
          <a:endParaRPr lang="de-DE" sz="2000" kern="1200" dirty="0"/>
        </a:p>
      </dsp:txBody>
      <dsp:txXfrm>
        <a:off x="6171" y="0"/>
        <a:ext cx="1138786" cy="1091088"/>
      </dsp:txXfrm>
    </dsp:sp>
    <dsp:sp modelId="{90497093-BD72-441A-B97F-6B2541A62CB3}">
      <dsp:nvSpPr>
        <dsp:cNvPr id="0" name=""/>
        <dsp:cNvSpPr/>
      </dsp:nvSpPr>
      <dsp:spPr>
        <a:xfrm>
          <a:off x="120049" y="1091088"/>
          <a:ext cx="911029" cy="236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Allgemeine </a:t>
          </a:r>
          <a:r>
            <a:rPr lang="en-US" sz="1050" b="1" kern="1200" dirty="0" err="1"/>
            <a:t>Bestimmungen</a:t>
          </a:r>
          <a:endParaRPr lang="en-US" sz="105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/>
            <a:t>Geltungs-bereich</a:t>
          </a:r>
          <a:r>
            <a:rPr lang="en-US" sz="1050" kern="1200" dirty="0"/>
            <a:t>, </a:t>
          </a:r>
          <a:r>
            <a:rPr lang="en-US" sz="1050" kern="1200" dirty="0" err="1"/>
            <a:t>Definitionen</a:t>
          </a:r>
          <a:endParaRPr lang="de-DE" sz="1050" kern="1200" dirty="0"/>
        </a:p>
      </dsp:txBody>
      <dsp:txXfrm>
        <a:off x="146732" y="1117771"/>
        <a:ext cx="857663" cy="2310659"/>
      </dsp:txXfrm>
    </dsp:sp>
    <dsp:sp modelId="{D04088B6-BD97-47A6-89E6-7FB5BBAB4BAE}">
      <dsp:nvSpPr>
        <dsp:cNvPr id="0" name=""/>
        <dsp:cNvSpPr/>
      </dsp:nvSpPr>
      <dsp:spPr>
        <a:xfrm>
          <a:off x="1230366" y="0"/>
          <a:ext cx="1138786" cy="36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 err="1"/>
            <a:t>Kapitel</a:t>
          </a:r>
          <a:r>
            <a:rPr lang="en-US" sz="2000" i="0" kern="1200" dirty="0"/>
            <a:t> II</a:t>
          </a:r>
          <a:endParaRPr lang="de-DE" sz="2000" i="0" kern="1200" dirty="0"/>
        </a:p>
      </dsp:txBody>
      <dsp:txXfrm>
        <a:off x="1230366" y="0"/>
        <a:ext cx="1138786" cy="1091088"/>
      </dsp:txXfrm>
    </dsp:sp>
    <dsp:sp modelId="{B19896E0-4380-47F4-A6EB-C15702F72414}">
      <dsp:nvSpPr>
        <dsp:cNvPr id="0" name=""/>
        <dsp:cNvSpPr/>
      </dsp:nvSpPr>
      <dsp:spPr>
        <a:xfrm>
          <a:off x="1344245" y="1091088"/>
          <a:ext cx="911029" cy="236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/>
            <a:t>Projekte</a:t>
          </a:r>
          <a:r>
            <a:rPr lang="en-US" sz="1050" b="1" kern="1200" dirty="0"/>
            <a:t> </a:t>
          </a:r>
          <a:r>
            <a:rPr lang="en-US" sz="1050" b="1" kern="1200" dirty="0" err="1"/>
            <a:t>im</a:t>
          </a:r>
          <a:r>
            <a:rPr lang="en-US" sz="1050" b="1" kern="1200" dirty="0"/>
            <a:t> </a:t>
          </a:r>
          <a:r>
            <a:rPr lang="en-US" sz="1050" b="1" kern="1200" dirty="0" err="1"/>
            <a:t>Gemeinsamen</a:t>
          </a:r>
          <a:r>
            <a:rPr lang="en-US" sz="1050" b="1" kern="1200" dirty="0"/>
            <a:t> Interesse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Definition, </a:t>
          </a:r>
          <a:r>
            <a:rPr lang="en-US" sz="1050" kern="1200" dirty="0" err="1"/>
            <a:t>Kriterien</a:t>
          </a:r>
          <a:r>
            <a:rPr lang="en-US" sz="1050" kern="1200" dirty="0"/>
            <a:t>; </a:t>
          </a:r>
          <a:r>
            <a:rPr lang="en-US" sz="1050" kern="1200" dirty="0" err="1"/>
            <a:t>Durchführung</a:t>
          </a:r>
          <a:r>
            <a:rPr lang="en-US" sz="1050" kern="1200" dirty="0"/>
            <a:t> und </a:t>
          </a:r>
          <a:r>
            <a:rPr lang="en-US" sz="1050" kern="1200" dirty="0" err="1"/>
            <a:t>Überwachung</a:t>
          </a:r>
          <a:r>
            <a:rPr lang="en-US" sz="1050" kern="1200" dirty="0"/>
            <a:t>, EU </a:t>
          </a:r>
          <a:r>
            <a:rPr lang="en-US" sz="1050" kern="1200" dirty="0" err="1"/>
            <a:t>Koordination</a:t>
          </a:r>
          <a:r>
            <a:rPr lang="en-US" sz="1050" kern="1200" dirty="0"/>
            <a:t> </a:t>
          </a:r>
          <a:endParaRPr lang="de-DE" sz="1050" kern="1200" dirty="0"/>
        </a:p>
      </dsp:txBody>
      <dsp:txXfrm>
        <a:off x="1370928" y="1117771"/>
        <a:ext cx="857663" cy="2310659"/>
      </dsp:txXfrm>
    </dsp:sp>
    <dsp:sp modelId="{893AD754-F1A6-4D3F-AE8D-797888221434}">
      <dsp:nvSpPr>
        <dsp:cNvPr id="0" name=""/>
        <dsp:cNvSpPr/>
      </dsp:nvSpPr>
      <dsp:spPr>
        <a:xfrm>
          <a:off x="2454562" y="0"/>
          <a:ext cx="1138786" cy="36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/>
            <a:t>Kapitel III</a:t>
          </a:r>
          <a:endParaRPr lang="de-DE" sz="2000" i="0" kern="1200" dirty="0"/>
        </a:p>
      </dsp:txBody>
      <dsp:txXfrm>
        <a:off x="2454562" y="0"/>
        <a:ext cx="1138786" cy="1091088"/>
      </dsp:txXfrm>
    </dsp:sp>
    <dsp:sp modelId="{5D72F742-E574-4A51-B7D3-87FB3305843B}">
      <dsp:nvSpPr>
        <dsp:cNvPr id="0" name=""/>
        <dsp:cNvSpPr/>
      </dsp:nvSpPr>
      <dsp:spPr>
        <a:xfrm>
          <a:off x="2568441" y="1091088"/>
          <a:ext cx="911029" cy="236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/>
            <a:t>Genehmigungs-verfahren</a:t>
          </a:r>
          <a:r>
            <a:rPr lang="en-US" sz="1050" b="1" kern="1200" dirty="0"/>
            <a:t> und </a:t>
          </a:r>
          <a:r>
            <a:rPr lang="en-US" sz="1050" b="1" kern="1200" dirty="0" err="1"/>
            <a:t>Beteiligung</a:t>
          </a:r>
          <a:r>
            <a:rPr lang="en-US" sz="1050" b="1" kern="1200" dirty="0"/>
            <a:t> der </a:t>
          </a:r>
          <a:r>
            <a:rPr lang="en-US" sz="1050" b="1" kern="1200" dirty="0" err="1"/>
            <a:t>Öffentlichkeit</a:t>
          </a:r>
          <a:endParaRPr lang="de-DE" sz="1050" b="1" kern="1200" dirty="0"/>
        </a:p>
      </dsp:txBody>
      <dsp:txXfrm>
        <a:off x="2595124" y="1117771"/>
        <a:ext cx="857663" cy="2310659"/>
      </dsp:txXfrm>
    </dsp:sp>
    <dsp:sp modelId="{2EAB99DD-B8B0-43CE-B3A0-522BB1427DED}">
      <dsp:nvSpPr>
        <dsp:cNvPr id="0" name=""/>
        <dsp:cNvSpPr/>
      </dsp:nvSpPr>
      <dsp:spPr>
        <a:xfrm>
          <a:off x="3678758" y="0"/>
          <a:ext cx="1138786" cy="36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/>
            <a:t>Kapitel IV</a:t>
          </a:r>
          <a:endParaRPr lang="de-DE" sz="2000" i="0" kern="1200" dirty="0"/>
        </a:p>
      </dsp:txBody>
      <dsp:txXfrm>
        <a:off x="3678758" y="0"/>
        <a:ext cx="1138786" cy="1091088"/>
      </dsp:txXfrm>
    </dsp:sp>
    <dsp:sp modelId="{B941CCF1-FF74-4FF2-B036-7B82765BD4CD}">
      <dsp:nvSpPr>
        <dsp:cNvPr id="0" name=""/>
        <dsp:cNvSpPr/>
      </dsp:nvSpPr>
      <dsp:spPr>
        <a:xfrm>
          <a:off x="3792636" y="1091088"/>
          <a:ext cx="911029" cy="236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/>
            <a:t>Regulatorische Instrumente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 Kosten-aufteilungs-verfahren zwischen Mitglieds-staaten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Zusätzliche Investitions-anreize</a:t>
          </a:r>
        </a:p>
      </dsp:txBody>
      <dsp:txXfrm>
        <a:off x="3819319" y="1117771"/>
        <a:ext cx="857663" cy="2310659"/>
      </dsp:txXfrm>
    </dsp:sp>
    <dsp:sp modelId="{FBE668D6-9C44-4732-880E-2BE84B5441A7}">
      <dsp:nvSpPr>
        <dsp:cNvPr id="0" name=""/>
        <dsp:cNvSpPr/>
      </dsp:nvSpPr>
      <dsp:spPr>
        <a:xfrm>
          <a:off x="4902953" y="0"/>
          <a:ext cx="1138786" cy="36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/>
            <a:t>Kapitel V </a:t>
          </a:r>
          <a:endParaRPr lang="de-DE" sz="2000" i="0" kern="1200" dirty="0"/>
        </a:p>
      </dsp:txBody>
      <dsp:txXfrm>
        <a:off x="4902953" y="0"/>
        <a:ext cx="1138786" cy="1091088"/>
      </dsp:txXfrm>
    </dsp:sp>
    <dsp:sp modelId="{6F3615E5-9773-4E11-B0C8-F0A068513D40}">
      <dsp:nvSpPr>
        <dsp:cNvPr id="0" name=""/>
        <dsp:cNvSpPr/>
      </dsp:nvSpPr>
      <dsp:spPr>
        <a:xfrm>
          <a:off x="5016832" y="1091088"/>
          <a:ext cx="911029" cy="236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/>
            <a:t>Finanzierung</a:t>
          </a:r>
          <a:r>
            <a:rPr lang="en-US" sz="1050" b="1" kern="1200" dirty="0"/>
            <a:t> von PCIs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 err="1"/>
            <a:t>Kriterien</a:t>
          </a:r>
          <a:r>
            <a:rPr lang="en-US" sz="1050" kern="1200" dirty="0"/>
            <a:t> </a:t>
          </a:r>
          <a:r>
            <a:rPr lang="en-US" sz="1050" kern="1200" dirty="0" err="1"/>
            <a:t>für</a:t>
          </a:r>
          <a:r>
            <a:rPr lang="en-US" sz="1050" kern="1200" dirty="0"/>
            <a:t> die </a:t>
          </a:r>
          <a:r>
            <a:rPr lang="en-US" sz="1050" kern="1200" dirty="0" err="1"/>
            <a:t>Berechtigung</a:t>
          </a:r>
          <a:r>
            <a:rPr lang="en-US" sz="1050" kern="1200" dirty="0"/>
            <a:t> </a:t>
          </a:r>
          <a:r>
            <a:rPr lang="en-US" sz="1050" kern="1200" dirty="0" err="1"/>
            <a:t>zur</a:t>
          </a:r>
          <a:r>
            <a:rPr lang="en-US" sz="1050" kern="1200" dirty="0"/>
            <a:t> </a:t>
          </a:r>
          <a:r>
            <a:rPr lang="en-US" sz="1050" kern="1200" dirty="0" err="1"/>
            <a:t>Bewerbung</a:t>
          </a:r>
          <a:r>
            <a:rPr lang="en-US" sz="1050" kern="1200" dirty="0"/>
            <a:t> um CEF </a:t>
          </a:r>
          <a:r>
            <a:rPr lang="en-US" sz="1050" kern="1200" dirty="0" err="1"/>
            <a:t>Förderungen</a:t>
          </a:r>
          <a:endParaRPr lang="en-US" sz="105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kern="1200" dirty="0"/>
        </a:p>
      </dsp:txBody>
      <dsp:txXfrm>
        <a:off x="5043515" y="1117771"/>
        <a:ext cx="857663" cy="2310659"/>
      </dsp:txXfrm>
    </dsp:sp>
    <dsp:sp modelId="{F14F4E9D-F316-44ED-A5EC-E6CA120C531B}">
      <dsp:nvSpPr>
        <dsp:cNvPr id="0" name=""/>
        <dsp:cNvSpPr/>
      </dsp:nvSpPr>
      <dsp:spPr>
        <a:xfrm>
          <a:off x="6127149" y="0"/>
          <a:ext cx="1138786" cy="36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/>
            <a:t>Kapitel VI</a:t>
          </a:r>
          <a:endParaRPr lang="de-DE" sz="2000" i="0" kern="1200" dirty="0"/>
        </a:p>
      </dsp:txBody>
      <dsp:txXfrm>
        <a:off x="6127149" y="0"/>
        <a:ext cx="1138786" cy="1091088"/>
      </dsp:txXfrm>
    </dsp:sp>
    <dsp:sp modelId="{E47AABDE-4AEE-4712-A02A-29B8FA517229}">
      <dsp:nvSpPr>
        <dsp:cNvPr id="0" name=""/>
        <dsp:cNvSpPr/>
      </dsp:nvSpPr>
      <dsp:spPr>
        <a:xfrm>
          <a:off x="6241028" y="1091088"/>
          <a:ext cx="911029" cy="236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Schluss-bestimmungen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50" b="1" kern="1200" dirty="0">
            <a:solidFill>
              <a:srgbClr val="FFFFFF"/>
            </a:solidFill>
            <a:latin typeface="Arial Narrow"/>
            <a:ea typeface="+mn-ea"/>
            <a:cs typeface="+mn-cs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 </a:t>
          </a: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(Berichts- und Informations-pflichten und –</a:t>
          </a:r>
          <a:r>
            <a:rPr lang="de-DE" sz="1050" kern="1200" dirty="0" err="1">
              <a:solidFill>
                <a:srgbClr val="FFFFFF"/>
              </a:solidFill>
              <a:latin typeface="Arial Narrow"/>
              <a:ea typeface="+mn-ea"/>
              <a:cs typeface="+mn-cs"/>
            </a:rPr>
            <a:t>bestimmungen</a:t>
          </a: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 u.a.)</a:t>
          </a:r>
        </a:p>
      </dsp:txBody>
      <dsp:txXfrm>
        <a:off x="6267711" y="1117771"/>
        <a:ext cx="857663" cy="2310659"/>
      </dsp:txXfrm>
    </dsp:sp>
    <dsp:sp modelId="{BB589D96-7DF2-43C6-A472-0E33157171B9}">
      <dsp:nvSpPr>
        <dsp:cNvPr id="0" name=""/>
        <dsp:cNvSpPr/>
      </dsp:nvSpPr>
      <dsp:spPr>
        <a:xfrm>
          <a:off x="7351345" y="0"/>
          <a:ext cx="1138786" cy="3636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i="0" kern="1200"/>
            <a:t>Annexes</a:t>
          </a:r>
          <a:endParaRPr lang="de-DE" sz="2000" i="0" kern="1200" dirty="0"/>
        </a:p>
      </dsp:txBody>
      <dsp:txXfrm>
        <a:off x="7351345" y="0"/>
        <a:ext cx="1138786" cy="1091088"/>
      </dsp:txXfrm>
    </dsp:sp>
    <dsp:sp modelId="{9C84D7AB-901A-4C79-8654-3B265A1F39FD}">
      <dsp:nvSpPr>
        <dsp:cNvPr id="0" name=""/>
        <dsp:cNvSpPr/>
      </dsp:nvSpPr>
      <dsp:spPr>
        <a:xfrm>
          <a:off x="7465223" y="1091088"/>
          <a:ext cx="911029" cy="2364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Vorrangige Energieinfra-</a:t>
          </a:r>
          <a:r>
            <a:rPr lang="de-DE" sz="1050" kern="1200" dirty="0" err="1">
              <a:solidFill>
                <a:srgbClr val="FFFFFF"/>
              </a:solidFill>
              <a:latin typeface="Arial Narrow"/>
              <a:ea typeface="+mn-ea"/>
              <a:cs typeface="+mn-cs"/>
            </a:rPr>
            <a:t>strukturkorridore</a:t>
          </a: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 – und gebiete</a:t>
          </a:r>
          <a:b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</a:b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Infrastruktur-kategorien; Regionale Gruppen; Regeln und Indikatoren für Kriterien</a:t>
          </a:r>
          <a:b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</a:b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ESW Kosten-Nutzen-Analyse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>
              <a:solidFill>
                <a:srgbClr val="FFFFFF"/>
              </a:solidFill>
              <a:latin typeface="Arial Narrow"/>
              <a:ea typeface="+mn-ea"/>
              <a:cs typeface="+mn-cs"/>
            </a:rPr>
            <a:t> </a:t>
          </a:r>
        </a:p>
      </dsp:txBody>
      <dsp:txXfrm>
        <a:off x="7491906" y="1117771"/>
        <a:ext cx="857663" cy="2310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5C76F-7ADE-4E90-A570-95975A991FBE}">
      <dsp:nvSpPr>
        <dsp:cNvPr id="0" name=""/>
        <dsp:cNvSpPr/>
      </dsp:nvSpPr>
      <dsp:spPr>
        <a:xfrm>
          <a:off x="0" y="0"/>
          <a:ext cx="8424617" cy="3492228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155966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400" kern="1200" dirty="0"/>
            <a:t>Auswahlkriterien</a:t>
          </a:r>
        </a:p>
      </dsp:txBody>
      <dsp:txXfrm>
        <a:off x="86941" y="86941"/>
        <a:ext cx="8250735" cy="3318346"/>
      </dsp:txXfrm>
    </dsp:sp>
    <dsp:sp modelId="{292A98DE-B8FC-4CBB-B046-03BC05825C6D}">
      <dsp:nvSpPr>
        <dsp:cNvPr id="0" name=""/>
        <dsp:cNvSpPr/>
      </dsp:nvSpPr>
      <dsp:spPr>
        <a:xfrm>
          <a:off x="210615" y="1571502"/>
          <a:ext cx="2637834" cy="15715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(Europäische)</a:t>
          </a:r>
          <a:br>
            <a:rPr lang="de-DE" sz="1800" kern="1200" dirty="0"/>
          </a:br>
          <a:r>
            <a:rPr lang="de-DE" sz="1800" kern="1200" dirty="0"/>
            <a:t>Grenzüberschreitende Auswirkung</a:t>
          </a:r>
        </a:p>
      </dsp:txBody>
      <dsp:txXfrm>
        <a:off x="258944" y="1619831"/>
        <a:ext cx="2541176" cy="1474844"/>
      </dsp:txXfrm>
    </dsp:sp>
    <dsp:sp modelId="{B6F8055D-4E05-4363-8C2E-9F533E66EA11}">
      <dsp:nvSpPr>
        <dsp:cNvPr id="0" name=""/>
        <dsp:cNvSpPr/>
      </dsp:nvSpPr>
      <dsp:spPr>
        <a:xfrm>
          <a:off x="2890100" y="1571502"/>
          <a:ext cx="2637834" cy="15715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14821"/>
              <a:satOff val="0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Sozio-ökonomischer Nutzen  größer als Kosten</a:t>
          </a:r>
        </a:p>
      </dsp:txBody>
      <dsp:txXfrm>
        <a:off x="2938429" y="1619831"/>
        <a:ext cx="2541176" cy="1474844"/>
      </dsp:txXfrm>
    </dsp:sp>
    <dsp:sp modelId="{149ADD26-BCF6-4EF5-93BC-049DD5D92347}">
      <dsp:nvSpPr>
        <dsp:cNvPr id="0" name=""/>
        <dsp:cNvSpPr/>
      </dsp:nvSpPr>
      <dsp:spPr>
        <a:xfrm>
          <a:off x="5569585" y="1571502"/>
          <a:ext cx="2637834" cy="15715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29641"/>
              <a:satOff val="0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bei Gasprojekten: Unterstützung von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Marktintegration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Wettbewerb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Versorgungssicherheit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Nachhaltigkeit</a:t>
          </a:r>
        </a:p>
      </dsp:txBody>
      <dsp:txXfrm>
        <a:off x="5617914" y="1619831"/>
        <a:ext cx="2541176" cy="1474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0D481-26F3-4731-BA73-EFEBE2F06DC1}">
      <dsp:nvSpPr>
        <dsp:cNvPr id="0" name=""/>
        <dsp:cNvSpPr/>
      </dsp:nvSpPr>
      <dsp:spPr>
        <a:xfrm>
          <a:off x="4138065" y="1785870"/>
          <a:ext cx="2953871" cy="65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650"/>
              </a:lnTo>
              <a:lnTo>
                <a:pt x="2953871" y="392650"/>
              </a:lnTo>
              <a:lnTo>
                <a:pt x="2953871" y="6586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67336-4F61-47FE-B928-D43B3F8EB7B0}">
      <dsp:nvSpPr>
        <dsp:cNvPr id="0" name=""/>
        <dsp:cNvSpPr/>
      </dsp:nvSpPr>
      <dsp:spPr>
        <a:xfrm>
          <a:off x="4092345" y="1785870"/>
          <a:ext cx="91440" cy="658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86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A8A76-3AB6-4DA2-92B2-0CCF02FDA135}">
      <dsp:nvSpPr>
        <dsp:cNvPr id="0" name=""/>
        <dsp:cNvSpPr/>
      </dsp:nvSpPr>
      <dsp:spPr>
        <a:xfrm>
          <a:off x="1184194" y="1785870"/>
          <a:ext cx="2953871" cy="658639"/>
        </a:xfrm>
        <a:custGeom>
          <a:avLst/>
          <a:gdLst/>
          <a:ahLst/>
          <a:cxnLst/>
          <a:rect l="0" t="0" r="0" b="0"/>
          <a:pathLst>
            <a:path>
              <a:moveTo>
                <a:pt x="2953871" y="0"/>
              </a:moveTo>
              <a:lnTo>
                <a:pt x="2953871" y="392650"/>
              </a:lnTo>
              <a:lnTo>
                <a:pt x="0" y="392650"/>
              </a:lnTo>
              <a:lnTo>
                <a:pt x="0" y="65863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321A2-64FA-41B5-A3E8-76C45F86EC09}">
      <dsp:nvSpPr>
        <dsp:cNvPr id="0" name=""/>
        <dsp:cNvSpPr/>
      </dsp:nvSpPr>
      <dsp:spPr>
        <a:xfrm>
          <a:off x="3037205" y="645916"/>
          <a:ext cx="2201720" cy="1139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60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Projekte im </a:t>
          </a:r>
          <a:br>
            <a:rPr lang="de-DE" sz="1800" kern="1200" dirty="0"/>
          </a:br>
          <a:r>
            <a:rPr lang="de-DE" sz="1800" kern="1200" dirty="0"/>
            <a:t>gemeinsamen Interesse</a:t>
          </a:r>
        </a:p>
      </dsp:txBody>
      <dsp:txXfrm>
        <a:off x="3037205" y="645916"/>
        <a:ext cx="2201720" cy="1139953"/>
      </dsp:txXfrm>
    </dsp:sp>
    <dsp:sp modelId="{A83BFD1E-3147-4C0F-A4B2-FE5BE41D021A}">
      <dsp:nvSpPr>
        <dsp:cNvPr id="0" name=""/>
        <dsp:cNvSpPr/>
      </dsp:nvSpPr>
      <dsp:spPr>
        <a:xfrm>
          <a:off x="3477549" y="1532547"/>
          <a:ext cx="1981548" cy="379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Gas/Strom/Öl/Smart </a:t>
          </a:r>
          <a:r>
            <a:rPr lang="de-DE" sz="1100" kern="1200" dirty="0" err="1"/>
            <a:t>Grids</a:t>
          </a:r>
          <a:r>
            <a:rPr lang="de-DE" sz="1100" kern="1200" dirty="0"/>
            <a:t>/CO2</a:t>
          </a:r>
        </a:p>
      </dsp:txBody>
      <dsp:txXfrm>
        <a:off x="3477549" y="1532547"/>
        <a:ext cx="1981548" cy="379984"/>
      </dsp:txXfrm>
    </dsp:sp>
    <dsp:sp modelId="{F6DE99DE-7A6F-4C0A-BF6C-0F0FF699B87D}">
      <dsp:nvSpPr>
        <dsp:cNvPr id="0" name=""/>
        <dsp:cNvSpPr/>
      </dsp:nvSpPr>
      <dsp:spPr>
        <a:xfrm>
          <a:off x="83333" y="2444510"/>
          <a:ext cx="2201720" cy="1139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60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Beschleunigte Genehmigungsverfahren</a:t>
          </a:r>
        </a:p>
      </dsp:txBody>
      <dsp:txXfrm>
        <a:off x="83333" y="2444510"/>
        <a:ext cx="2201720" cy="1139953"/>
      </dsp:txXfrm>
    </dsp:sp>
    <dsp:sp modelId="{F498933B-C69A-4497-B45A-F856BDB272B5}">
      <dsp:nvSpPr>
        <dsp:cNvPr id="0" name=""/>
        <dsp:cNvSpPr/>
      </dsp:nvSpPr>
      <dsp:spPr>
        <a:xfrm>
          <a:off x="523677" y="3331140"/>
          <a:ext cx="1981548" cy="379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Max. 3,5 Jahre/</a:t>
          </a:r>
          <a:r>
            <a:rPr lang="de-DE" sz="1200" kern="1200" dirty="0" err="1"/>
            <a:t>One</a:t>
          </a:r>
          <a:r>
            <a:rPr lang="de-DE" sz="1200" kern="1200" dirty="0"/>
            <a:t> </a:t>
          </a:r>
          <a:r>
            <a:rPr lang="de-DE" sz="1200" kern="1200" dirty="0" err="1"/>
            <a:t>Stop</a:t>
          </a:r>
          <a:r>
            <a:rPr lang="de-DE" sz="1200" kern="1200" dirty="0"/>
            <a:t> Shop</a:t>
          </a:r>
        </a:p>
      </dsp:txBody>
      <dsp:txXfrm>
        <a:off x="523677" y="3331140"/>
        <a:ext cx="1981548" cy="379984"/>
      </dsp:txXfrm>
    </dsp:sp>
    <dsp:sp modelId="{64CE4081-3612-4D3A-9A54-5CDEB74F12C1}">
      <dsp:nvSpPr>
        <dsp:cNvPr id="0" name=""/>
        <dsp:cNvSpPr/>
      </dsp:nvSpPr>
      <dsp:spPr>
        <a:xfrm>
          <a:off x="3037205" y="2444510"/>
          <a:ext cx="2201720" cy="1139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60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Regulatorische Maßnahmen</a:t>
          </a:r>
        </a:p>
      </dsp:txBody>
      <dsp:txXfrm>
        <a:off x="3037205" y="2444510"/>
        <a:ext cx="2201720" cy="1139953"/>
      </dsp:txXfrm>
    </dsp:sp>
    <dsp:sp modelId="{77B85DC1-BD13-493F-A33E-B60DB246D079}">
      <dsp:nvSpPr>
        <dsp:cNvPr id="0" name=""/>
        <dsp:cNvSpPr/>
      </dsp:nvSpPr>
      <dsp:spPr>
        <a:xfrm>
          <a:off x="3477549" y="3331140"/>
          <a:ext cx="1981548" cy="379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Regionale Kostenaufteilung, zusätzliche Anreize</a:t>
          </a:r>
        </a:p>
      </dsp:txBody>
      <dsp:txXfrm>
        <a:off x="3477549" y="3331140"/>
        <a:ext cx="1981548" cy="379984"/>
      </dsp:txXfrm>
    </dsp:sp>
    <dsp:sp modelId="{4A53C593-A863-4578-87A9-BD61CC094CDC}">
      <dsp:nvSpPr>
        <dsp:cNvPr id="0" name=""/>
        <dsp:cNvSpPr/>
      </dsp:nvSpPr>
      <dsp:spPr>
        <a:xfrm>
          <a:off x="5991076" y="2444510"/>
          <a:ext cx="2201720" cy="1139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60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Finanzielle Unterstützung</a:t>
          </a:r>
        </a:p>
      </dsp:txBody>
      <dsp:txXfrm>
        <a:off x="5991076" y="2444510"/>
        <a:ext cx="2201720" cy="1139953"/>
      </dsp:txXfrm>
    </dsp:sp>
    <dsp:sp modelId="{75A96A9A-C412-4929-BEED-F3F265488E80}">
      <dsp:nvSpPr>
        <dsp:cNvPr id="0" name=""/>
        <dsp:cNvSpPr/>
      </dsp:nvSpPr>
      <dsp:spPr>
        <a:xfrm>
          <a:off x="6431420" y="3331140"/>
          <a:ext cx="1981548" cy="379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Unterstützung für Arbeiten und Studien aus CEF</a:t>
          </a:r>
        </a:p>
      </dsp:txBody>
      <dsp:txXfrm>
        <a:off x="6431420" y="3331140"/>
        <a:ext cx="1981548" cy="3799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13BE4-F77C-4484-A674-000C9DADC02D}">
      <dsp:nvSpPr>
        <dsp:cNvPr id="0" name=""/>
        <dsp:cNvSpPr/>
      </dsp:nvSpPr>
      <dsp:spPr>
        <a:xfrm>
          <a:off x="0" y="7860"/>
          <a:ext cx="8496303" cy="810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Welche Infrastrukturprojekte sollen in Zukunft für die Bewerbung um den PCI Status berechtigt sein?</a:t>
          </a:r>
        </a:p>
      </dsp:txBody>
      <dsp:txXfrm>
        <a:off x="39580" y="47440"/>
        <a:ext cx="8417143" cy="731649"/>
      </dsp:txXfrm>
    </dsp:sp>
    <dsp:sp modelId="{14B95179-C339-4AB0-9102-D7BF2FA85026}">
      <dsp:nvSpPr>
        <dsp:cNvPr id="0" name=""/>
        <dsp:cNvSpPr/>
      </dsp:nvSpPr>
      <dsp:spPr>
        <a:xfrm>
          <a:off x="0" y="818670"/>
          <a:ext cx="8496303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5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600" kern="1200" dirty="0"/>
            <a:t>Sollen Gasinfrastrukturprojekte weiterhin berechtigt sein?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600" kern="1200" dirty="0"/>
            <a:t>Sollen </a:t>
          </a:r>
          <a:r>
            <a:rPr lang="de-DE" sz="1600" kern="1200" dirty="0" err="1"/>
            <a:t>Sektorkopplungsprojekte</a:t>
          </a:r>
          <a:r>
            <a:rPr lang="de-DE" sz="1600" kern="1200" dirty="0"/>
            <a:t> berechtigt sein?</a:t>
          </a:r>
        </a:p>
      </dsp:txBody>
      <dsp:txXfrm>
        <a:off x="0" y="818670"/>
        <a:ext cx="8496303" cy="521640"/>
      </dsp:txXfrm>
    </dsp:sp>
    <dsp:sp modelId="{93D54454-8636-4295-A4B0-8AFFECDFB0D3}">
      <dsp:nvSpPr>
        <dsp:cNvPr id="0" name=""/>
        <dsp:cNvSpPr/>
      </dsp:nvSpPr>
      <dsp:spPr>
        <a:xfrm>
          <a:off x="0" y="1340310"/>
          <a:ext cx="8496303" cy="810809"/>
        </a:xfrm>
        <a:prstGeom prst="roundRect">
          <a:avLst/>
        </a:prstGeom>
        <a:solidFill>
          <a:schemeClr val="accent3">
            <a:hueOff val="-10323035"/>
            <a:satOff val="56061"/>
            <a:lumOff val="-2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Welche Prozessverbesserungen sind notwendig, damit aus diesen Projekten die für die EU wichtigsten ausgewählt und umgesetzt werden</a:t>
          </a:r>
        </a:p>
      </dsp:txBody>
      <dsp:txXfrm>
        <a:off x="39580" y="1379890"/>
        <a:ext cx="8417143" cy="731649"/>
      </dsp:txXfrm>
    </dsp:sp>
    <dsp:sp modelId="{A991D1AA-F28D-49DE-8039-AAD7D23896EB}">
      <dsp:nvSpPr>
        <dsp:cNvPr id="0" name=""/>
        <dsp:cNvSpPr/>
      </dsp:nvSpPr>
      <dsp:spPr>
        <a:xfrm>
          <a:off x="0" y="2151120"/>
          <a:ext cx="8496303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75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600" kern="1200" dirty="0"/>
            <a:t>Erstellung von Szenarien von einer von Investitionen in die Infrastruktur unabhängigen Stelle, auch um Energieeffizienzerhöhungen bestmöglich zu berücksichtigen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600" kern="1200" dirty="0"/>
            <a:t>Verpflichtende Verbesserung der systemweiten Kosten-Nutzen-Analyse der ENTSOs für die Bewertung der Projekte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600" kern="1200" dirty="0"/>
            <a:t>Verbesserung in der Umsetzung der Genehmigungsprozesse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600" kern="1200" dirty="0"/>
            <a:t>Stärkung der Regulatoren im Prozess zur Effizienzverbesserung und um Energiekundenseite zu stärken</a:t>
          </a:r>
        </a:p>
      </dsp:txBody>
      <dsp:txXfrm>
        <a:off x="0" y="2151120"/>
        <a:ext cx="8496303" cy="1477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5D56-327A-43CF-BEE1-725231320A40}" type="datetimeFigureOut">
              <a:rPr lang="de-DE" smtClean="0"/>
              <a:t>08.06.2020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655C-32E6-41D9-9303-233B0CBBBB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755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3CFE237-840E-452E-B600-C4B5ED2D8040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A1DA138A-303C-4971-9B82-A90D71EC97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Vorgaben des Green Deals und die Rolle von Gas in der Smart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European Green Deal: Flaggschiff-Initiative der neuen EU-Kommission unter Leitung von Ursula von der Leyen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Die EU soll bis 2050 klima-neutral werden.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Im Rahmen des Green Deals veröffentlicht die EK Ende Juni eine Strategie zu integrierten Energiesystemen.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Thema: Beitrag von Energiesystem-Integration zur Dekarbonisierung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EK beschäftigt sich mit Erdgas derzeit nur unter dem Aspekt der Dekarbonisierung.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2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Gesetzgebungsprozess beschreiben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7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48375" y="4068000"/>
            <a:ext cx="2771774" cy="772288"/>
          </a:xfr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AT" noProof="0" dirty="0"/>
              <a:t>DD. MMMMM 2018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021281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97" y="782052"/>
            <a:ext cx="3422406" cy="900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575556" y="2211710"/>
            <a:ext cx="7992888" cy="1203324"/>
          </a:xfrm>
        </p:spPr>
        <p:txBody>
          <a:bodyPr lIns="0" tIns="0" rIns="0" bIns="0" anchor="ctr" anchorCtr="1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Mustertitel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068764"/>
            <a:ext cx="5653088" cy="77152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 dirty="0"/>
              <a:t>Dr. Mag. Muster Mustermann</a:t>
            </a:r>
          </a:p>
        </p:txBody>
      </p:sp>
    </p:spTree>
    <p:extLst>
      <p:ext uri="{BB962C8B-B14F-4D97-AF65-F5344CB8AC3E}">
        <p14:creationId xmlns:p14="http://schemas.microsoft.com/office/powerpoint/2010/main" val="4114462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8496303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 - Muster</a:t>
            </a:r>
          </a:p>
          <a:p>
            <a:pPr lvl="2"/>
            <a:r>
              <a:rPr lang="de-DE" dirty="0"/>
              <a:t>Dritte Ebene - Muster</a:t>
            </a:r>
          </a:p>
          <a:p>
            <a:pPr lvl="3"/>
            <a:r>
              <a:rPr lang="de-DE" dirty="0"/>
              <a:t>Vierte Ebene - Muster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81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8496303" cy="36369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56181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565309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048374" y="1058864"/>
            <a:ext cx="2772000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79219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5653091" cy="36369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 baseline="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6048374" y="1058864"/>
            <a:ext cx="2772000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27070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8" y="1058864"/>
            <a:ext cx="2771778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167063" y="1058864"/>
            <a:ext cx="565331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411132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8" y="1058864"/>
            <a:ext cx="2771778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167063" y="1058864"/>
            <a:ext cx="565331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12500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4176145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644008" y="1058864"/>
            <a:ext cx="4176366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12992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4176145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644008" y="1058864"/>
            <a:ext cx="4176366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95515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048373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168000" y="1058864"/>
            <a:ext cx="2805115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71511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6048373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168000" y="1058864"/>
            <a:ext cx="2805115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57183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E-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3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grpSp>
        <p:nvGrpSpPr>
          <p:cNvPr id="14" name="Gruppieren 13"/>
          <p:cNvGrpSpPr>
            <a:grpSpLocks noChangeAspect="1"/>
          </p:cNvGrpSpPr>
          <p:nvPr userDrawn="1"/>
        </p:nvGrpSpPr>
        <p:grpSpPr>
          <a:xfrm>
            <a:off x="3927377" y="1401602"/>
            <a:ext cx="1289247" cy="1332000"/>
            <a:chOff x="467544" y="1660398"/>
            <a:chExt cx="1764196" cy="1822704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7"/>
            <a:stretch/>
          </p:blipFill>
          <p:spPr>
            <a:xfrm>
              <a:off x="467544" y="1660398"/>
              <a:ext cx="1764196" cy="1822704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 userDrawn="1"/>
          </p:nvSpPr>
          <p:spPr>
            <a:xfrm>
              <a:off x="1943708" y="2374474"/>
              <a:ext cx="288032" cy="2411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t"/>
            <a:lstStyle/>
            <a:p>
              <a:pPr algn="ctr"/>
              <a:endParaRPr lang="de-DE" dirty="0">
                <a:solidFill>
                  <a:srgbClr val="0066A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33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^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4000" y="1058400"/>
            <a:ext cx="2772000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23625" y="2290490"/>
            <a:ext cx="2772000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323403" y="3514627"/>
            <a:ext cx="2772000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3174773" y="1058400"/>
            <a:ext cx="2802165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Inhaltsplatzhalter 7"/>
          <p:cNvSpPr>
            <a:spLocks noGrp="1"/>
          </p:cNvSpPr>
          <p:nvPr>
            <p:ph sz="quarter" idx="17" hasCustomPrompt="1"/>
          </p:nvPr>
        </p:nvSpPr>
        <p:spPr>
          <a:xfrm>
            <a:off x="3174773" y="2290490"/>
            <a:ext cx="2802165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Inhaltsplatzhalter 7"/>
          <p:cNvSpPr>
            <a:spLocks noGrp="1"/>
          </p:cNvSpPr>
          <p:nvPr>
            <p:ph sz="quarter" idx="18" hasCustomPrompt="1"/>
          </p:nvPr>
        </p:nvSpPr>
        <p:spPr>
          <a:xfrm>
            <a:off x="3174773" y="3514627"/>
            <a:ext cx="2802165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7"/>
          <p:cNvSpPr>
            <a:spLocks noGrp="1"/>
          </p:cNvSpPr>
          <p:nvPr>
            <p:ph sz="quarter" idx="19" hasCustomPrompt="1"/>
          </p:nvPr>
        </p:nvSpPr>
        <p:spPr>
          <a:xfrm>
            <a:off x="6054923" y="1058400"/>
            <a:ext cx="2765227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Inhaltsplatzhalter 7"/>
          <p:cNvSpPr>
            <a:spLocks noGrp="1"/>
          </p:cNvSpPr>
          <p:nvPr>
            <p:ph sz="quarter" idx="20" hasCustomPrompt="1"/>
          </p:nvPr>
        </p:nvSpPr>
        <p:spPr>
          <a:xfrm>
            <a:off x="6054923" y="2290490"/>
            <a:ext cx="2765227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Inhaltsplatzhalter 7"/>
          <p:cNvSpPr>
            <a:spLocks noGrp="1"/>
          </p:cNvSpPr>
          <p:nvPr>
            <p:ph sz="quarter" idx="21" hasCustomPrompt="1"/>
          </p:nvPr>
        </p:nvSpPr>
        <p:spPr>
          <a:xfrm>
            <a:off x="6054923" y="3514627"/>
            <a:ext cx="2765227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2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62814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178" y="2382"/>
            <a:ext cx="9140822" cy="5141118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36528" y="2130720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4283967" y="2511391"/>
            <a:ext cx="2117737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329070" y="2511391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4" hasCustomPrompt="1"/>
          </p:nvPr>
        </p:nvSpPr>
        <p:spPr>
          <a:xfrm>
            <a:off x="3329071" y="2853637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3329075" y="3205304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2757091" y="248061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2751480" y="2822859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2766709" y="31745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3600"/>
            <a:ext cx="1642756" cy="432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820678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_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178" y="2382"/>
            <a:ext cx="9140822" cy="5141118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4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3600"/>
            <a:ext cx="1642756" cy="432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  <p:sp>
        <p:nvSpPr>
          <p:cNvPr id="50" name="Inhaltsplatzhalter 2"/>
          <p:cNvSpPr>
            <a:spLocks noGrp="1"/>
          </p:cNvSpPr>
          <p:nvPr>
            <p:ph idx="1" hasCustomPrompt="1"/>
          </p:nvPr>
        </p:nvSpPr>
        <p:spPr>
          <a:xfrm>
            <a:off x="663072" y="1203598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1" name="Inhaltsplatzhalter 2"/>
          <p:cNvSpPr>
            <a:spLocks noGrp="1"/>
          </p:cNvSpPr>
          <p:nvPr>
            <p:ph idx="13" hasCustomPrompt="1"/>
          </p:nvPr>
        </p:nvSpPr>
        <p:spPr>
          <a:xfrm>
            <a:off x="2123727" y="1584269"/>
            <a:ext cx="2104521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52" name="Textfeld 51"/>
          <p:cNvSpPr txBox="1"/>
          <p:nvPr userDrawn="1"/>
        </p:nvSpPr>
        <p:spPr>
          <a:xfrm>
            <a:off x="1155614" y="1584269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Inhaltsplatzhalter 2"/>
          <p:cNvSpPr>
            <a:spLocks noGrp="1"/>
          </p:cNvSpPr>
          <p:nvPr>
            <p:ph idx="14" hasCustomPrompt="1"/>
          </p:nvPr>
        </p:nvSpPr>
        <p:spPr>
          <a:xfrm>
            <a:off x="1155615" y="1926515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54" name="Textfeld 53"/>
          <p:cNvSpPr txBox="1"/>
          <p:nvPr userDrawn="1"/>
        </p:nvSpPr>
        <p:spPr>
          <a:xfrm>
            <a:off x="1155619" y="2278182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>
          <a:xfrm>
            <a:off x="583635" y="155349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6" name="Rechteck 55"/>
          <p:cNvSpPr/>
          <p:nvPr userDrawn="1"/>
        </p:nvSpPr>
        <p:spPr>
          <a:xfrm>
            <a:off x="578024" y="189573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7" name="Rechteck 56"/>
          <p:cNvSpPr/>
          <p:nvPr userDrawn="1"/>
        </p:nvSpPr>
        <p:spPr>
          <a:xfrm>
            <a:off x="593253" y="22474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Inhaltsplatzhalter 2"/>
          <p:cNvSpPr>
            <a:spLocks noGrp="1"/>
          </p:cNvSpPr>
          <p:nvPr>
            <p:ph idx="27" hasCustomPrompt="1"/>
          </p:nvPr>
        </p:nvSpPr>
        <p:spPr>
          <a:xfrm>
            <a:off x="661294" y="3069252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9" name="Inhaltsplatzhalter 2"/>
          <p:cNvSpPr>
            <a:spLocks noGrp="1"/>
          </p:cNvSpPr>
          <p:nvPr>
            <p:ph idx="28" hasCustomPrompt="1"/>
          </p:nvPr>
        </p:nvSpPr>
        <p:spPr>
          <a:xfrm>
            <a:off x="2123727" y="3449923"/>
            <a:ext cx="2102744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0" name="Textfeld 59"/>
          <p:cNvSpPr txBox="1"/>
          <p:nvPr userDrawn="1"/>
        </p:nvSpPr>
        <p:spPr>
          <a:xfrm>
            <a:off x="1153836" y="3449923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Inhaltsplatzhalter 2"/>
          <p:cNvSpPr>
            <a:spLocks noGrp="1"/>
          </p:cNvSpPr>
          <p:nvPr>
            <p:ph idx="29" hasCustomPrompt="1"/>
          </p:nvPr>
        </p:nvSpPr>
        <p:spPr>
          <a:xfrm>
            <a:off x="1153837" y="3792169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62" name="Textfeld 61"/>
          <p:cNvSpPr txBox="1"/>
          <p:nvPr userDrawn="1"/>
        </p:nvSpPr>
        <p:spPr>
          <a:xfrm>
            <a:off x="1153841" y="4143836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581857" y="341914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4" name="Rechteck 63"/>
          <p:cNvSpPr/>
          <p:nvPr userDrawn="1"/>
        </p:nvSpPr>
        <p:spPr>
          <a:xfrm>
            <a:off x="576246" y="376139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5" name="Rechteck 64"/>
          <p:cNvSpPr/>
          <p:nvPr userDrawn="1"/>
        </p:nvSpPr>
        <p:spPr>
          <a:xfrm>
            <a:off x="591475" y="41130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6" name="Inhaltsplatzhalter 2"/>
          <p:cNvSpPr>
            <a:spLocks noGrp="1"/>
          </p:cNvSpPr>
          <p:nvPr>
            <p:ph idx="30" hasCustomPrompt="1"/>
          </p:nvPr>
        </p:nvSpPr>
        <p:spPr>
          <a:xfrm>
            <a:off x="4909988" y="1203598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67" name="Inhaltsplatzhalter 2"/>
          <p:cNvSpPr>
            <a:spLocks noGrp="1"/>
          </p:cNvSpPr>
          <p:nvPr>
            <p:ph idx="31" hasCustomPrompt="1"/>
          </p:nvPr>
        </p:nvSpPr>
        <p:spPr>
          <a:xfrm>
            <a:off x="6372199" y="1584269"/>
            <a:ext cx="2102965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8" name="Textfeld 67"/>
          <p:cNvSpPr txBox="1"/>
          <p:nvPr userDrawn="1"/>
        </p:nvSpPr>
        <p:spPr>
          <a:xfrm>
            <a:off x="5402530" y="1584269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402531" y="1926515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0" name="Textfeld 69"/>
          <p:cNvSpPr txBox="1"/>
          <p:nvPr userDrawn="1"/>
        </p:nvSpPr>
        <p:spPr>
          <a:xfrm>
            <a:off x="5402535" y="2278182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Rechteck 70"/>
          <p:cNvSpPr/>
          <p:nvPr userDrawn="1"/>
        </p:nvSpPr>
        <p:spPr>
          <a:xfrm>
            <a:off x="4830551" y="155349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2" name="Rechteck 71"/>
          <p:cNvSpPr/>
          <p:nvPr userDrawn="1"/>
        </p:nvSpPr>
        <p:spPr>
          <a:xfrm>
            <a:off x="4824940" y="189573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3" name="Rechteck 72"/>
          <p:cNvSpPr/>
          <p:nvPr userDrawn="1"/>
        </p:nvSpPr>
        <p:spPr>
          <a:xfrm>
            <a:off x="4840169" y="22474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4" name="Inhaltsplatzhalter 2"/>
          <p:cNvSpPr>
            <a:spLocks noGrp="1"/>
          </p:cNvSpPr>
          <p:nvPr>
            <p:ph idx="33" hasCustomPrompt="1"/>
          </p:nvPr>
        </p:nvSpPr>
        <p:spPr>
          <a:xfrm>
            <a:off x="4908210" y="3069252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75" name="Inhaltsplatzhalter 2"/>
          <p:cNvSpPr>
            <a:spLocks noGrp="1"/>
          </p:cNvSpPr>
          <p:nvPr>
            <p:ph idx="34" hasCustomPrompt="1"/>
          </p:nvPr>
        </p:nvSpPr>
        <p:spPr>
          <a:xfrm>
            <a:off x="6372199" y="3449923"/>
            <a:ext cx="2101188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76" name="Textfeld 75"/>
          <p:cNvSpPr txBox="1"/>
          <p:nvPr userDrawn="1"/>
        </p:nvSpPr>
        <p:spPr>
          <a:xfrm>
            <a:off x="5400752" y="3449923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Inhaltsplatzhalter 2"/>
          <p:cNvSpPr>
            <a:spLocks noGrp="1"/>
          </p:cNvSpPr>
          <p:nvPr>
            <p:ph idx="35" hasCustomPrompt="1"/>
          </p:nvPr>
        </p:nvSpPr>
        <p:spPr>
          <a:xfrm>
            <a:off x="5400753" y="3792169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8" name="Textfeld 77"/>
          <p:cNvSpPr txBox="1"/>
          <p:nvPr userDrawn="1"/>
        </p:nvSpPr>
        <p:spPr>
          <a:xfrm>
            <a:off x="5400757" y="4143836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Rechteck 78"/>
          <p:cNvSpPr/>
          <p:nvPr userDrawn="1"/>
        </p:nvSpPr>
        <p:spPr>
          <a:xfrm>
            <a:off x="4828773" y="341914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0" name="Rechteck 79"/>
          <p:cNvSpPr/>
          <p:nvPr userDrawn="1"/>
        </p:nvSpPr>
        <p:spPr>
          <a:xfrm>
            <a:off x="4823162" y="376139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1" name="Rechteck 80"/>
          <p:cNvSpPr/>
          <p:nvPr userDrawn="1"/>
        </p:nvSpPr>
        <p:spPr>
          <a:xfrm>
            <a:off x="4838391" y="41130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66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 - Ende -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sp>
        <p:nvSpPr>
          <p:cNvPr id="2" name="Rechteck 1"/>
          <p:cNvSpPr/>
          <p:nvPr userDrawn="1"/>
        </p:nvSpPr>
        <p:spPr>
          <a:xfrm>
            <a:off x="2286000" y="2448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Rudolfsplatz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13a, 1010 Wien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Tel.: +43 1 24 7 24-0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Fax: +43 1 247 24-900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office@e-control.at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www.e-control.at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Twitter: www.twitter.com/energiecontrol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Facebook: www.facebook.com/energie.control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295636" y="129381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Unsere Energie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gehört der Zukunft.</a:t>
            </a:r>
          </a:p>
        </p:txBody>
      </p:sp>
    </p:spTree>
    <p:extLst>
      <p:ext uri="{BB962C8B-B14F-4D97-AF65-F5344CB8AC3E}">
        <p14:creationId xmlns:p14="http://schemas.microsoft.com/office/powerpoint/2010/main" val="206705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13" y="1888235"/>
            <a:ext cx="5198375" cy="13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5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94" y="1239602"/>
            <a:ext cx="100601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0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Ö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6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1239602"/>
            <a:ext cx="907709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7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St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1239786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7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FAA0BD-19A2-4CD2-890E-434FB4143F68}"/>
              </a:ext>
            </a:extLst>
          </p:cNvPr>
          <p:cNvSpPr/>
          <p:nvPr userDrawn="1"/>
        </p:nvSpPr>
        <p:spPr>
          <a:xfrm>
            <a:off x="4044378" y="749167"/>
            <a:ext cx="1055246" cy="2169825"/>
          </a:xfrm>
          <a:prstGeom prst="rect">
            <a:avLst/>
          </a:prstGeom>
          <a:noFill/>
        </p:spPr>
        <p:txBody>
          <a:bodyPr wrap="none" lIns="90000" tIns="45720" rIns="91440" bIns="45720">
            <a:spAutoFit/>
          </a:bodyPr>
          <a:lstStyle/>
          <a:p>
            <a:pPr algn="ctr"/>
            <a:r>
              <a:rPr lang="de-DE" sz="13500" b="1" cap="none" spc="50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3706893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de-DE" sz="2600" noProof="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611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1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90000"/>
              </a:lnSpc>
              <a:defRPr sz="26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46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noProof="0" dirty="0"/>
              <a:t>Muster-Untertitel / Take </a:t>
            </a:r>
            <a:r>
              <a:rPr lang="de-AT" noProof="0" dirty="0" err="1"/>
              <a:t>home</a:t>
            </a:r>
            <a:r>
              <a:rPr lang="de-AT" noProof="0" dirty="0"/>
              <a:t> </a:t>
            </a:r>
            <a:r>
              <a:rPr lang="de-AT" noProof="0" dirty="0" err="1"/>
              <a:t>message</a:t>
            </a:r>
            <a:r>
              <a:rPr lang="de-AT" noProof="0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81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381"/>
            <a:ext cx="9144000" cy="972000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427424599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92" name="think-cell Folie" r:id="rId28" imgW="270" imgH="270" progId="TCLayout.ActiveDocument.1">
                  <p:embed/>
                </p:oleObj>
              </mc:Choice>
              <mc:Fallback>
                <p:oleObj name="think-cell Folie" r:id="rId28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323850" y="4769165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 noProof="0" dirty="0"/>
              <a:t>DD. MMMMMMM 2018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2052000" y="4769165"/>
            <a:ext cx="50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 noProof="0" dirty="0"/>
              <a:t>(Name Veranstaltung / Vortragstitel)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7740352" y="4769165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2381"/>
            <a:ext cx="1642756" cy="432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059801"/>
            <a:ext cx="8490106" cy="36360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357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65" r:id="rId3"/>
    <p:sldLayoutId id="2147483732" r:id="rId4"/>
    <p:sldLayoutId id="2147483733" r:id="rId5"/>
    <p:sldLayoutId id="2147483770" r:id="rId6"/>
    <p:sldLayoutId id="2147483768" r:id="rId7"/>
    <p:sldLayoutId id="2147483769" r:id="rId8"/>
    <p:sldLayoutId id="2147483766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67" r:id="rId21"/>
    <p:sldLayoutId id="2147483752" r:id="rId22"/>
    <p:sldLayoutId id="2147483755" r:id="rId23"/>
    <p:sldLayoutId id="2147483757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500"/>
        </a:spcBef>
        <a:buFont typeface="Arial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268288" indent="-268288" algn="l" defTabSz="914400" rtl="0" eaLnBrk="1" latinLnBrk="0" hangingPunct="1">
        <a:spcBef>
          <a:spcPts val="500"/>
        </a:spcBef>
        <a:buClr>
          <a:srgbClr val="0066A9"/>
        </a:buClr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536575" indent="-268288" algn="l" defTabSz="914400" rtl="0" eaLnBrk="1" latinLnBrk="0" hangingPunct="1">
        <a:spcBef>
          <a:spcPts val="400"/>
        </a:spcBef>
        <a:buClr>
          <a:srgbClr val="0066A9"/>
        </a:buClr>
        <a:buFont typeface="Wingdings" panose="05000000000000000000" pitchFamily="2" charset="2"/>
        <a:buChar char="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720725" indent="-27305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8969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1" userDrawn="1">
          <p15:clr>
            <a:srgbClr val="F26B43"/>
          </p15:clr>
        </p15:guide>
        <p15:guide id="2" pos="5556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958">
          <p15:clr>
            <a:srgbClr val="F26B43"/>
          </p15:clr>
        </p15:guide>
        <p15:guide id="6" orient="horz" pos="667" userDrawn="1">
          <p15:clr>
            <a:srgbClr val="F26B43"/>
          </p15:clr>
        </p15:guide>
        <p15:guide id="7" pos="204">
          <p15:clr>
            <a:srgbClr val="F26B43"/>
          </p15:clr>
        </p15:guide>
        <p15:guide id="8" pos="1950">
          <p15:clr>
            <a:srgbClr val="F26B43"/>
          </p15:clr>
        </p15:guide>
        <p15:guide id="9" pos="3810">
          <p15:clr>
            <a:srgbClr val="F26B43"/>
          </p15:clr>
        </p15:guide>
        <p15:guide id="10" pos="1995">
          <p15:clr>
            <a:srgbClr val="F26B43"/>
          </p15:clr>
        </p15:guide>
        <p15:guide id="11" pos="3765">
          <p15:clr>
            <a:srgbClr val="F26B43"/>
          </p15:clr>
        </p15:guide>
        <p15:guide id="12" orient="horz" pos="1439" userDrawn="1">
          <p15:clr>
            <a:srgbClr val="F26B43"/>
          </p15:clr>
        </p15:guide>
        <p15:guide id="13" orient="horz" pos="2210" userDrawn="1">
          <p15:clr>
            <a:srgbClr val="F26B43"/>
          </p15:clr>
        </p15:guide>
        <p15:guide id="14" orient="horz" pos="1393" userDrawn="1">
          <p15:clr>
            <a:srgbClr val="F26B43"/>
          </p15:clr>
        </p15:guide>
        <p15:guide id="16" orient="horz" pos="2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21.png"/><Relationship Id="rId2" Type="http://schemas.openxmlformats.org/officeDocument/2006/relationships/tags" Target="../tags/tag5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tags" Target="../tags/tag58.xml"/><Relationship Id="rId7" Type="http://schemas.openxmlformats.org/officeDocument/2006/relationships/diagramData" Target="../diagrams/data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32.bin"/><Relationship Id="rId10" Type="http://schemas.openxmlformats.org/officeDocument/2006/relationships/diagramColors" Target="../diagrams/colors4.xml"/><Relationship Id="rId4" Type="http://schemas.openxmlformats.org/officeDocument/2006/relationships/slideLayout" Target="../slideLayouts/slideLayout11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law/better-regulation/have-your-say/initiatives/12382-Revision-of-the-guidelines-for-trans-European-Energy-infrastructure/public-consultation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42.xml"/><Relationship Id="rId7" Type="http://schemas.openxmlformats.org/officeDocument/2006/relationships/diagramData" Target="../diagrams/data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24.bin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1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44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25.bin"/><Relationship Id="rId10" Type="http://schemas.openxmlformats.org/officeDocument/2006/relationships/diagramColors" Target="../diagrams/colors2.xml"/><Relationship Id="rId4" Type="http://schemas.openxmlformats.org/officeDocument/2006/relationships/slideLayout" Target="../slideLayouts/slideLayout1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tags" Target="../tags/tag48.xml"/><Relationship Id="rId7" Type="http://schemas.openxmlformats.org/officeDocument/2006/relationships/diagramData" Target="../diagrams/data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27.bin"/><Relationship Id="rId10" Type="http://schemas.openxmlformats.org/officeDocument/2006/relationships/diagramColors" Target="../diagrams/colors3.xml"/><Relationship Id="rId4" Type="http://schemas.openxmlformats.org/officeDocument/2006/relationships/slideLayout" Target="../slideLayouts/slideLayout11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2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2.xml"/><Relationship Id="rId7" Type="http://schemas.openxmlformats.org/officeDocument/2006/relationships/image" Target="../media/image14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4.xml"/><Relationship Id="rId7" Type="http://schemas.openxmlformats.org/officeDocument/2006/relationships/image" Target="../media/image16.png"/><Relationship Id="rId2" Type="http://schemas.openxmlformats.org/officeDocument/2006/relationships/tags" Target="../tags/tag5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ECF436A-71FD-401E-A687-E9F6C434F0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113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6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4DA40527-4EA0-42DC-B636-12BC53C087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sz="3200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10.06.2020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EU Infrastruktur-VO Neu – Was ist für die Gasinfrastruktur zu erwarten?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Dr. Carola Millgramm, Leiterin der Gasabteilung</a:t>
            </a:r>
          </a:p>
          <a:p>
            <a:r>
              <a:rPr lang="de-DE" dirty="0"/>
              <a:t>Mag. Markus Krug, </a:t>
            </a:r>
            <a:r>
              <a:rPr lang="de-DE" dirty="0" err="1"/>
              <a:t>stv</a:t>
            </a:r>
            <a:r>
              <a:rPr lang="de-DE" dirty="0"/>
              <a:t>. Leiter der Gasabteilung</a:t>
            </a:r>
          </a:p>
        </p:txBody>
      </p:sp>
    </p:spTree>
    <p:extLst>
      <p:ext uri="{BB962C8B-B14F-4D97-AF65-F5344CB8AC3E}">
        <p14:creationId xmlns:p14="http://schemas.microsoft.com/office/powerpoint/2010/main" val="29556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FF05DCA-9785-4639-9F8A-405F1B2714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5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FF05DCA-9785-4639-9F8A-405F1B2714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E48BEA47-BB16-4EA3-920D-18DE2B2113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sz="2600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D58AED-ED90-42ED-942D-E928B950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wird die Gasinfrastruktur der Zukunft aussehen?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60F00A-8AAD-4E11-8896-457F66C294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i="0" dirty="0"/>
              <a:t>Wasserstoffnetze oder Blending?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3F84EF-9E5B-4BE8-A469-21A66233F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3B2A30D-0793-4FC6-8C1C-EC04F9CD168F}"/>
              </a:ext>
            </a:extLst>
          </p:cNvPr>
          <p:cNvSpPr/>
          <p:nvPr/>
        </p:nvSpPr>
        <p:spPr>
          <a:xfrm>
            <a:off x="5142450" y="2717012"/>
            <a:ext cx="1152128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360803-3B76-4CCE-BD18-73FD4D85B764}"/>
              </a:ext>
            </a:extLst>
          </p:cNvPr>
          <p:cNvSpPr txBox="1"/>
          <p:nvPr/>
        </p:nvSpPr>
        <p:spPr>
          <a:xfrm>
            <a:off x="7189777" y="4751543"/>
            <a:ext cx="1747537" cy="217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de-DE" sz="1000" dirty="0"/>
              <a:t>Quelle: Frontier </a:t>
            </a:r>
            <a:r>
              <a:rPr lang="de-DE" sz="1000" dirty="0" err="1"/>
              <a:t>economics</a:t>
            </a:r>
            <a:endParaRPr lang="de-DE" sz="10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D46B14A-4264-40B0-B629-CC8CEABB8E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7"/>
          <a:srcRect l="71826"/>
          <a:stretch/>
        </p:blipFill>
        <p:spPr>
          <a:xfrm>
            <a:off x="7010516" y="1110861"/>
            <a:ext cx="1926798" cy="3636962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1978B33-958F-4F79-899C-79257CC81C21}"/>
              </a:ext>
            </a:extLst>
          </p:cNvPr>
          <p:cNvSpPr txBox="1">
            <a:spLocks/>
          </p:cNvSpPr>
          <p:nvPr/>
        </p:nvSpPr>
        <p:spPr>
          <a:xfrm>
            <a:off x="323847" y="1110860"/>
            <a:ext cx="6480401" cy="39811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2pPr>
            <a:lvl3pPr marL="541338" indent="-269875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3pPr>
            <a:lvl4pPr marL="809625" indent="-268288" algn="l" defTabSz="914400" rtl="0" eaLnBrk="1" latinLnBrk="0" hangingPunct="1">
              <a:spcBef>
                <a:spcPts val="400"/>
              </a:spcBef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4pPr>
            <a:lvl5pPr marL="627063" indent="0" algn="l" defTabSz="914400" rtl="0" eaLnBrk="1" latinLnBrk="0" hangingPunct="1">
              <a:spcBef>
                <a:spcPts val="400"/>
              </a:spcBef>
              <a:buFont typeface="Arial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Eine Beimischung von Wasserstoff ins Gasnetz im großen Stil ist unwahrscheinlich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de-DE" sz="1800" dirty="0"/>
              <a:t>ÖVGW Studie: Einspeisung von bis zu 10 Vol.-% Wasserstoff 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Vermutlich wird sich daher eine Wasserstoffnetzstruktur parallel zum Gasnetz entwickeln</a:t>
            </a:r>
          </a:p>
          <a:p>
            <a:pPr marL="552450" lvl="1" indent="-285750">
              <a:buFont typeface="Arial" pitchFamily="34" charset="0"/>
              <a:buChar char="•"/>
            </a:pPr>
            <a:r>
              <a:rPr lang="de-DE" sz="1800" dirty="0"/>
              <a:t>Heute: bereits lokale private Inselnetze für Wasserstoff in Industrieclustern</a:t>
            </a:r>
          </a:p>
          <a:p>
            <a:pPr marL="552450" lvl="1" indent="-285750">
              <a:buFont typeface="Arial" pitchFamily="34" charset="0"/>
              <a:buChar char="•"/>
            </a:pPr>
            <a:r>
              <a:rPr lang="de-DE" sz="1800" dirty="0"/>
              <a:t>In Zukunft: falls Produktion und Verbrauch von Wasserstoff auseinanderfallen besteht Bedarf an längeren Transportleitungen (ggf. Verbindungen zwischen den Verbrauchszentren)</a:t>
            </a:r>
          </a:p>
          <a:p>
            <a:pPr marL="827088" lvl="2" indent="-285750">
              <a:buFont typeface="Arial" pitchFamily="34" charset="0"/>
              <a:buChar char="•"/>
            </a:pPr>
            <a:r>
              <a:rPr lang="de-DE" dirty="0"/>
              <a:t>Umstellung bestehender Gasleitungen auf Wasserstoff</a:t>
            </a:r>
          </a:p>
          <a:p>
            <a:pPr marL="827088" lvl="2" indent="-285750">
              <a:buFont typeface="Arial" pitchFamily="34" charset="0"/>
              <a:buChar char="•"/>
            </a:pPr>
            <a:r>
              <a:rPr lang="de-DE" dirty="0"/>
              <a:t>Neubau von Wasserstoffleitungen</a:t>
            </a:r>
          </a:p>
        </p:txBody>
      </p:sp>
    </p:spTree>
    <p:extLst>
      <p:ext uri="{BB962C8B-B14F-4D97-AF65-F5344CB8AC3E}">
        <p14:creationId xmlns:p14="http://schemas.microsoft.com/office/powerpoint/2010/main" val="118387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4000" y="267534"/>
            <a:ext cx="6660268" cy="360000"/>
          </a:xfrm>
        </p:spPr>
        <p:txBody>
          <a:bodyPr/>
          <a:lstStyle/>
          <a:p>
            <a:r>
              <a:rPr lang="de-AT" dirty="0"/>
              <a:t>Überarbeitung der Infrastruktur-Verordnung: </a:t>
            </a:r>
            <a:br>
              <a:rPr lang="de-AT" dirty="0"/>
            </a:br>
            <a:r>
              <a:rPr lang="de-AT" dirty="0"/>
              <a:t>Was ist geplant?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3FB8D937-50B2-4A56-AD49-436971CD4962}"/>
              </a:ext>
            </a:extLst>
          </p:cNvPr>
          <p:cNvGrpSpPr/>
          <p:nvPr/>
        </p:nvGrpSpPr>
        <p:grpSpPr>
          <a:xfrm>
            <a:off x="2244925" y="1791202"/>
            <a:ext cx="4631331" cy="2519207"/>
            <a:chOff x="2144977" y="1791202"/>
            <a:chExt cx="4631331" cy="2519207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1DD1079E-8A79-4738-BCE5-1B7A7633D229}"/>
                </a:ext>
              </a:extLst>
            </p:cNvPr>
            <p:cNvSpPr/>
            <p:nvPr/>
          </p:nvSpPr>
          <p:spPr>
            <a:xfrm>
              <a:off x="3457695" y="1791202"/>
              <a:ext cx="2236140" cy="430428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EU Kommission: Verordnungsvorschlag 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DDF45392-C2E6-4932-B383-A3C8179A6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4420" y="2230471"/>
              <a:ext cx="334505" cy="2365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E46B3A20-67E5-48D6-8279-7CF9A126F88C}"/>
                </a:ext>
              </a:extLst>
            </p:cNvPr>
            <p:cNvCxnSpPr>
              <a:cxnSpLocks/>
            </p:cNvCxnSpPr>
            <p:nvPr/>
          </p:nvCxnSpPr>
          <p:spPr>
            <a:xfrm>
              <a:off x="5354784" y="2221630"/>
              <a:ext cx="339050" cy="2846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3EE83B8-F4EF-4C21-A9BD-A83454BE568C}"/>
                </a:ext>
              </a:extLst>
            </p:cNvPr>
            <p:cNvSpPr/>
            <p:nvPr/>
          </p:nvSpPr>
          <p:spPr>
            <a:xfrm>
              <a:off x="4148476" y="2715766"/>
              <a:ext cx="975643" cy="4250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Informeller Trilog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9BE9B6AB-69C3-42E3-A279-1B0394110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7075" y="2871814"/>
              <a:ext cx="441399" cy="4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2127FDFA-5027-40FF-9C55-FF89C909879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4575765" y="2221630"/>
              <a:ext cx="13378" cy="4941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5F8AF127-CEA1-4BE0-847A-A755D0455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7000" y="2859782"/>
              <a:ext cx="5697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630B99A0-E228-4023-A9DE-8A01B4E2E256}"/>
                </a:ext>
              </a:extLst>
            </p:cNvPr>
            <p:cNvSpPr/>
            <p:nvPr/>
          </p:nvSpPr>
          <p:spPr>
            <a:xfrm>
              <a:off x="2880854" y="2584757"/>
              <a:ext cx="38811" cy="418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D66DBB8E-5D87-4522-ACA8-544FCE3C5A14}"/>
                </a:ext>
              </a:extLst>
            </p:cNvPr>
            <p:cNvSpPr/>
            <p:nvPr/>
          </p:nvSpPr>
          <p:spPr>
            <a:xfrm>
              <a:off x="2144977" y="2459238"/>
              <a:ext cx="1562098" cy="63018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EP: Berichterstellung im ITRE-Ausschuss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1A258C87-A66C-4C19-AE15-2C647EAD58BF}"/>
                </a:ext>
              </a:extLst>
            </p:cNvPr>
            <p:cNvSpPr/>
            <p:nvPr/>
          </p:nvSpPr>
          <p:spPr>
            <a:xfrm>
              <a:off x="5686712" y="2463328"/>
              <a:ext cx="1089596" cy="64177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EU Rat: Allgemeine Ausrichtung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EC978C5A-6D56-440D-9E69-AB7F9FC78CE7}"/>
                </a:ext>
              </a:extLst>
            </p:cNvPr>
            <p:cNvSpPr/>
            <p:nvPr/>
          </p:nvSpPr>
          <p:spPr>
            <a:xfrm>
              <a:off x="2339752" y="3343435"/>
              <a:ext cx="1712584" cy="39447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EP Plenarabstimmung über </a:t>
              </a:r>
              <a:r>
                <a:rPr lang="de-DE" sz="1400" dirty="0" err="1">
                  <a:solidFill>
                    <a:schemeClr val="tx1"/>
                  </a:solidFill>
                </a:rPr>
                <a:t>Trilogergebnis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65E970DE-1F31-4CE8-8249-EA2608736774}"/>
                </a:ext>
              </a:extLst>
            </p:cNvPr>
            <p:cNvSpPr/>
            <p:nvPr/>
          </p:nvSpPr>
          <p:spPr>
            <a:xfrm>
              <a:off x="5264760" y="3315644"/>
              <a:ext cx="1467021" cy="39447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Annahme des EP Textes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4F09D179-34F3-48AF-9A7D-3363AF031A92}"/>
                </a:ext>
              </a:extLst>
            </p:cNvPr>
            <p:cNvSpPr/>
            <p:nvPr/>
          </p:nvSpPr>
          <p:spPr>
            <a:xfrm>
              <a:off x="3920585" y="3947283"/>
              <a:ext cx="1694908" cy="3631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Einigung in 1. Lesung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88DD2D3A-C50B-4062-A7A8-C470CD696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8925" y="3128487"/>
              <a:ext cx="149550" cy="214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7ECA7E3B-5D7A-464F-9F5B-DFAC39DB5F55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4052336" y="3540567"/>
              <a:ext cx="1248523" cy="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9EF642AE-0A71-45E6-B902-4DD7891ED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2550" y="3607260"/>
              <a:ext cx="308899" cy="3287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70713ED4-1D65-4A26-919B-B3D0608EE46D}"/>
              </a:ext>
            </a:extLst>
          </p:cNvPr>
          <p:cNvSpPr/>
          <p:nvPr/>
        </p:nvSpPr>
        <p:spPr>
          <a:xfrm>
            <a:off x="3654134" y="1058113"/>
            <a:ext cx="1910273" cy="641770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94D848C-BAE7-4497-AC6C-4A2FAAF00DE0}"/>
              </a:ext>
            </a:extLst>
          </p:cNvPr>
          <p:cNvSpPr/>
          <p:nvPr/>
        </p:nvSpPr>
        <p:spPr>
          <a:xfrm>
            <a:off x="3784015" y="1061323"/>
            <a:ext cx="1670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EK</a:t>
            </a:r>
            <a:r>
              <a:rPr lang="de-DE" sz="1200" dirty="0"/>
              <a:t> veröffentlicht  Verordnungsvorschlag (voraussichtlich Q4 2020)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294518DB-8F7C-42E8-8384-7F12F1EBE517}"/>
              </a:ext>
            </a:extLst>
          </p:cNvPr>
          <p:cNvSpPr/>
          <p:nvPr/>
        </p:nvSpPr>
        <p:spPr>
          <a:xfrm>
            <a:off x="107504" y="1131590"/>
            <a:ext cx="2014686" cy="1595539"/>
          </a:xfrm>
          <a:prstGeom prst="round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AT" dirty="0">
              <a:solidFill>
                <a:srgbClr val="0066A9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372EBBE-A1F5-4056-B13D-E277B1FD5968}"/>
              </a:ext>
            </a:extLst>
          </p:cNvPr>
          <p:cNvSpPr/>
          <p:nvPr/>
        </p:nvSpPr>
        <p:spPr>
          <a:xfrm>
            <a:off x="179512" y="1180652"/>
            <a:ext cx="1932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EP</a:t>
            </a:r>
            <a:r>
              <a:rPr lang="de-DE" sz="1200" dirty="0"/>
              <a:t> ITRE- Ausschuss: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Berichterstatter schreibt Berichtsentwurf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MEPs bringen Änderungs-</a:t>
            </a:r>
          </a:p>
          <a:p>
            <a:r>
              <a:rPr lang="de-DE" sz="1200" dirty="0"/>
              <a:t>     </a:t>
            </a:r>
            <a:r>
              <a:rPr lang="de-DE" sz="1200" dirty="0" err="1"/>
              <a:t>anträge</a:t>
            </a:r>
            <a:r>
              <a:rPr lang="de-DE" sz="1200" dirty="0"/>
              <a:t> ein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Abstimmung über Berichts-</a:t>
            </a:r>
          </a:p>
          <a:p>
            <a:r>
              <a:rPr lang="de-DE" sz="1200" dirty="0"/>
              <a:t>     </a:t>
            </a:r>
            <a:r>
              <a:rPr lang="de-DE" sz="1200" dirty="0" err="1"/>
              <a:t>entwurf</a:t>
            </a:r>
            <a:r>
              <a:rPr lang="de-DE" sz="1200" dirty="0"/>
              <a:t> und über </a:t>
            </a:r>
            <a:r>
              <a:rPr lang="de-DE" sz="1200" dirty="0" err="1"/>
              <a:t>Verhand</a:t>
            </a:r>
            <a:r>
              <a:rPr lang="de-DE" sz="1200" dirty="0"/>
              <a:t>- </a:t>
            </a:r>
          </a:p>
          <a:p>
            <a:r>
              <a:rPr lang="de-DE" sz="1200" dirty="0"/>
              <a:t>     </a:t>
            </a:r>
            <a:r>
              <a:rPr lang="de-DE" sz="1200" dirty="0" err="1"/>
              <a:t>lungsmandat</a:t>
            </a:r>
            <a:r>
              <a:rPr lang="de-DE" sz="1200" dirty="0"/>
              <a:t> mit dem Rat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DD4C341-444C-4BF9-BCE3-072919D80B7E}"/>
              </a:ext>
            </a:extLst>
          </p:cNvPr>
          <p:cNvSpPr/>
          <p:nvPr/>
        </p:nvSpPr>
        <p:spPr>
          <a:xfrm>
            <a:off x="6972584" y="2113568"/>
            <a:ext cx="20627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200" b="1" dirty="0">
                <a:solidFill>
                  <a:srgbClr val="58585A"/>
                </a:solidFill>
              </a:rPr>
              <a:t>EU Rat</a:t>
            </a:r>
            <a:r>
              <a:rPr lang="de-DE" sz="1200" dirty="0">
                <a:solidFill>
                  <a:srgbClr val="58585A"/>
                </a:solidFill>
              </a:rPr>
              <a:t>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58585A"/>
                </a:solidFill>
              </a:rPr>
              <a:t>Ratspräsidentschaft (2.HJ 2020 DE, 1.HJ 2021 PT) führt RAG-Vorsitz und leitet Verhandlungen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58585A"/>
                </a:solidFill>
              </a:rPr>
              <a:t>Abstimmung über Allgemeine Ausrichtung und </a:t>
            </a:r>
            <a:r>
              <a:rPr lang="de-DE" sz="1200" dirty="0" err="1">
                <a:solidFill>
                  <a:srgbClr val="58585A"/>
                </a:solidFill>
              </a:rPr>
              <a:t>Verhand-lungsmandat</a:t>
            </a:r>
            <a:r>
              <a:rPr lang="de-DE" sz="1200" dirty="0">
                <a:solidFill>
                  <a:srgbClr val="58585A"/>
                </a:solidFill>
              </a:rPr>
              <a:t> mit EP im Energieministerrat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27E97A17-E5FA-4DF4-9715-D7D68C48A5DA}"/>
              </a:ext>
            </a:extLst>
          </p:cNvPr>
          <p:cNvSpPr/>
          <p:nvPr/>
        </p:nvSpPr>
        <p:spPr>
          <a:xfrm>
            <a:off x="6948264" y="2067694"/>
            <a:ext cx="2062777" cy="1754326"/>
          </a:xfrm>
          <a:prstGeom prst="round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AT" dirty="0">
              <a:solidFill>
                <a:srgbClr val="0066A9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1710E2D-D590-486B-B2C3-A9EFEE1DC9CC}"/>
              </a:ext>
            </a:extLst>
          </p:cNvPr>
          <p:cNvSpPr/>
          <p:nvPr/>
        </p:nvSpPr>
        <p:spPr>
          <a:xfrm>
            <a:off x="253881" y="2925127"/>
            <a:ext cx="1882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Informeller Trilog: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Delegationen aus EP, Rat und EK verhandeln aufgrund von „4-Spalten-Dokument“.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Verhandlungsergebnis wird EP zur Abstimmung vorgelegt.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Im Fall einer Zustimmung wird Text dem Rat zur Annahme vorgelegt.</a:t>
            </a: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BDCB1F95-73D8-4B68-B8A4-1421AABFED7A}"/>
              </a:ext>
            </a:extLst>
          </p:cNvPr>
          <p:cNvSpPr/>
          <p:nvPr/>
        </p:nvSpPr>
        <p:spPr>
          <a:xfrm>
            <a:off x="181873" y="2859782"/>
            <a:ext cx="2013863" cy="2189004"/>
          </a:xfrm>
          <a:prstGeom prst="round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AT" dirty="0">
              <a:solidFill>
                <a:srgbClr val="0066A9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5CECAC69-B932-43E7-A025-8E27736E650F}"/>
              </a:ext>
            </a:extLst>
          </p:cNvPr>
          <p:cNvSpPr/>
          <p:nvPr/>
        </p:nvSpPr>
        <p:spPr>
          <a:xfrm>
            <a:off x="3654134" y="4519778"/>
            <a:ext cx="2453097" cy="310798"/>
          </a:xfrm>
          <a:prstGeom prst="round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Veröffentlichung im Amtsblatt der EU</a:t>
            </a:r>
          </a:p>
        </p:txBody>
      </p:sp>
    </p:spTree>
    <p:extLst>
      <p:ext uri="{BB962C8B-B14F-4D97-AF65-F5344CB8AC3E}">
        <p14:creationId xmlns:p14="http://schemas.microsoft.com/office/powerpoint/2010/main" val="21889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  <p:bldP spid="37" grpId="0" animBg="1"/>
      <p:bldP spid="38" grpId="0"/>
      <p:bldP spid="40" grpId="0"/>
      <p:bldP spid="41" grpId="0" animBg="1"/>
      <p:bldP spid="42" grpId="0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3A88B33-20D5-4A65-B9DE-AA9A0AF641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6911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8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8EE0D218-6538-45E6-9F41-F4FC54DC22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sz="2600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A0584AD0-AFEF-422F-AA17-04DEB4AB7F0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30681630"/>
              </p:ext>
            </p:extLst>
          </p:nvPr>
        </p:nvGraphicFramePr>
        <p:xfrm>
          <a:off x="323847" y="1058864"/>
          <a:ext cx="8496303" cy="363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C25AF7-6780-45B5-9C3C-16D61C3EAAA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1653F3-3A8C-428D-B8A8-3EC8D575BDB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2ED07C-CD76-4745-8CF6-40BCB78CD8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902F584-D692-4BDC-8BC0-604B0FDF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Überarbeitung der VO 347/2013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2183753-125A-4C56-97BA-031C7748EB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95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31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6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4000" y="267534"/>
            <a:ext cx="6660268" cy="360000"/>
          </a:xfrm>
        </p:spPr>
        <p:txBody>
          <a:bodyPr/>
          <a:lstStyle/>
          <a:p>
            <a:r>
              <a:rPr lang="de-AT" dirty="0"/>
              <a:t>Überarbeitung der Infrastruktur-Verordnung: </a:t>
            </a:r>
            <a:br>
              <a:rPr lang="de-AT" dirty="0"/>
            </a:br>
            <a:r>
              <a:rPr lang="de-AT" dirty="0"/>
              <a:t>Was ist geplant?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C77DE5-9BE1-4293-827D-0EF43B125F24}"/>
              </a:ext>
            </a:extLst>
          </p:cNvPr>
          <p:cNvSpPr txBox="1"/>
          <p:nvPr/>
        </p:nvSpPr>
        <p:spPr>
          <a:xfrm>
            <a:off x="324000" y="1131590"/>
            <a:ext cx="8496352" cy="3600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de-DE" b="1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cs typeface="Arial" pitchFamily="34" charset="0"/>
              </a:rPr>
              <a:t>Derzeit besteht die Möglichkeit, sich an der Öffentlichen Konsultation der Europäischen Kommission im Vorfeld der Überarbeitung der Infrastruktur-Verordnung zu beteiligen:</a:t>
            </a:r>
          </a:p>
          <a:p>
            <a:endParaRPr lang="de-DE" b="1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de-DE" dirty="0">
                <a:hlinkClick r:id="rId2"/>
              </a:rPr>
              <a:t>https://ec.europa.eu/info/law/better-regulation/have-your-say/initiatives/12382-Revision-of-the-guidelines-for-trans-European-Energy-infrastructure/public-consultation</a:t>
            </a:r>
            <a:endParaRPr lang="de-DE" dirty="0"/>
          </a:p>
          <a:p>
            <a:endParaRPr lang="de-DE" b="1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de-DE" b="1" dirty="0">
                <a:latin typeface="Arial Narrow" panose="020B0606020202030204" pitchFamily="34" charset="0"/>
                <a:cs typeface="Arial" pitchFamily="34" charset="0"/>
              </a:rPr>
              <a:t>Frist: 13. Juli 2020</a:t>
            </a:r>
          </a:p>
          <a:p>
            <a:endParaRPr lang="de-DE" b="1" dirty="0">
              <a:latin typeface="Arial Narrow" panose="020B0606020202030204" pitchFamily="34" charset="0"/>
              <a:cs typeface="Arial" pitchFamily="34" charset="0"/>
            </a:endParaRPr>
          </a:p>
          <a:p>
            <a:endParaRPr lang="de-DE" b="1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7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206123E-A449-497F-9AAF-67261D388C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27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3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400CB530-A985-4B48-85AB-BAD26A80F2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5C4A0230-7A4A-4974-B1B6-5A5898230FF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53552013"/>
              </p:ext>
            </p:extLst>
          </p:nvPr>
        </p:nvGraphicFramePr>
        <p:xfrm>
          <a:off x="323847" y="1058864"/>
          <a:ext cx="8496303" cy="363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006D58-3262-4654-BB13-746F82533CA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294789-AE2C-4428-9EF4-6A3B3ED1C9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F79208-054D-46ED-BF50-E5BF0E5DED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3012094-0681-4B9A-97AD-B68157D6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EU Verordnung zu Leitlinien für die transeuropäische Energieinfrastruktur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11EF9D-6B22-424C-A34D-CC1D412784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VO 347/2013 vom 17. April 2013</a:t>
            </a:r>
          </a:p>
        </p:txBody>
      </p:sp>
    </p:spTree>
    <p:extLst>
      <p:ext uri="{BB962C8B-B14F-4D97-AF65-F5344CB8AC3E}">
        <p14:creationId xmlns:p14="http://schemas.microsoft.com/office/powerpoint/2010/main" val="411986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431E767-E022-4FC2-BD2B-E8F03341A67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6363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6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19D26B16-F195-4F2C-9606-AAC80A00C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sz="2600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BA871BDB-419A-4ECE-926C-F77CEE12AD4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18339779"/>
              </p:ext>
            </p:extLst>
          </p:nvPr>
        </p:nvGraphicFramePr>
        <p:xfrm>
          <a:off x="323847" y="1203598"/>
          <a:ext cx="8424617" cy="349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6D3342-7776-4177-A2FC-EFBF29859FC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A2745B-C70B-4DA9-98C6-2282C308B0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90F0C3-9E4E-4F54-A7F6-20C4599104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2A50419-12E0-4256-8986-76AB4E93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94400"/>
            <a:ext cx="7200328" cy="360000"/>
          </a:xfrm>
        </p:spPr>
        <p:txBody>
          <a:bodyPr/>
          <a:lstStyle/>
          <a:p>
            <a:r>
              <a:rPr lang="de-DE" dirty="0"/>
              <a:t>Was sind „Projekte im gemeinsamen Interesse“?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7DE0377-A775-4680-A932-4DAA6B75CA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Unterstützung der energiepolitischen Ziele der EU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83DF8F5-7E05-4F3B-9D1A-A6C2141E3B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8440" y="554400"/>
            <a:ext cx="1994568" cy="222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2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D2CDA98-DC34-456A-9384-8426F5D7E0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3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D2CDA98-DC34-456A-9384-8426F5D7E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643C9035-D320-4658-B826-E398C1B3DA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sz="2600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9D26DB-4C29-42AD-90B3-E5EC29C0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Liste enthält 32 Gasprojekte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78B5D-71E2-4EEE-A938-1D243C9D82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Eine Osteuropäische Angelegenheit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36C3C8-8CD1-4921-B35D-8024AF422D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EFD2E2-4B3A-4116-A9A5-EFE1DB496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1206564"/>
            <a:ext cx="7012492" cy="37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2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82E6CB7D-9D01-469F-B56B-FE0B8628E2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8226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1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1BC3D766-1C10-48AE-A1E5-2BFFF2CF0B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sz="2600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DEF770B5-82DF-4145-8E3A-275CBE325F7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29181297"/>
              </p:ext>
            </p:extLst>
          </p:nvPr>
        </p:nvGraphicFramePr>
        <p:xfrm>
          <a:off x="332634" y="662980"/>
          <a:ext cx="8496303" cy="435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942951-7A42-4349-B9C0-0AEE2EA129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2B8ED9-85E3-475B-8684-3A99BEC1065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AA3CED-451C-4F2B-9103-EE9821F380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CC3828A-F71C-4283-9960-91588CF6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94400"/>
            <a:ext cx="7056312" cy="360000"/>
          </a:xfrm>
        </p:spPr>
        <p:txBody>
          <a:bodyPr/>
          <a:lstStyle/>
          <a:p>
            <a:r>
              <a:rPr lang="de-DE" dirty="0"/>
              <a:t>Wie soll die Umsetzung von PCIs erreicht werden?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C706CAF-EB43-45DE-BC0B-0353B7B17C9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39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93B3012-AA86-463E-831E-42DD65115C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93B3012-AA86-463E-831E-42DD65115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848D1F9E-B467-4812-BD4A-1B7654CB2BE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sz="2600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A4675D-8AE5-4E13-B40C-423CC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Geringe Anzahl von PCIs in Österreich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F87BCE-1C20-483C-981C-D8A0C7916C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Von 3 auf 1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ABB634-7249-4726-89A3-FC9D3087E5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5F078C6-31A8-4100-A364-8678556D40C2}"/>
              </a:ext>
            </a:extLst>
          </p:cNvPr>
          <p:cNvCxnSpPr>
            <a:cxnSpLocks/>
          </p:cNvCxnSpPr>
          <p:nvPr/>
        </p:nvCxnSpPr>
        <p:spPr>
          <a:xfrm flipV="1">
            <a:off x="3813713" y="1450287"/>
            <a:ext cx="84798" cy="12246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8520D99-78CB-4801-A2D1-D6CEED0658AC}"/>
              </a:ext>
            </a:extLst>
          </p:cNvPr>
          <p:cNvCxnSpPr>
            <a:cxnSpLocks/>
          </p:cNvCxnSpPr>
          <p:nvPr/>
        </p:nvCxnSpPr>
        <p:spPr>
          <a:xfrm>
            <a:off x="4355976" y="2702821"/>
            <a:ext cx="1259768" cy="71174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35AF01D-4395-409F-A463-05545738D27C}"/>
              </a:ext>
            </a:extLst>
          </p:cNvPr>
          <p:cNvGrpSpPr/>
          <p:nvPr/>
        </p:nvGrpSpPr>
        <p:grpSpPr>
          <a:xfrm>
            <a:off x="539552" y="984737"/>
            <a:ext cx="7956378" cy="4197313"/>
            <a:chOff x="3176" y="1010652"/>
            <a:chExt cx="7956378" cy="419731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5D8C256-576C-418E-9414-B55465735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6" y="1010652"/>
              <a:ext cx="7956378" cy="4197313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000F1CD-B8F6-4B71-A6E5-1BEC741F0313}"/>
                </a:ext>
              </a:extLst>
            </p:cNvPr>
            <p:cNvSpPr txBox="1"/>
            <p:nvPr/>
          </p:nvSpPr>
          <p:spPr>
            <a:xfrm>
              <a:off x="1846723" y="1122557"/>
              <a:ext cx="914400" cy="257367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de-DE" sz="1600" b="1" dirty="0"/>
                <a:t>AT-CZ Verbindung</a:t>
              </a:r>
            </a:p>
            <a:p>
              <a:r>
                <a:rPr lang="de-DE" sz="1600" b="1" dirty="0"/>
                <a:t>Kein PCI mehr,</a:t>
              </a:r>
            </a:p>
            <a:p>
              <a:r>
                <a:rPr lang="de-DE" sz="1600" b="1" dirty="0"/>
                <a:t>aber Marktinteresse</a:t>
              </a:r>
            </a:p>
            <a:p>
              <a:r>
                <a:rPr lang="de-DE" sz="1600" b="1" dirty="0"/>
                <a:t>vorhanden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00B223D-15FD-4583-BA0F-0527FF9CBD50}"/>
                </a:ext>
              </a:extLst>
            </p:cNvPr>
            <p:cNvSpPr txBox="1"/>
            <p:nvPr/>
          </p:nvSpPr>
          <p:spPr>
            <a:xfrm>
              <a:off x="3869979" y="2827240"/>
              <a:ext cx="914400" cy="257367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de-DE" sz="1600" b="1" dirty="0"/>
                <a:t>ROHUAT, PCI von Ungarn gelöscht</a:t>
              </a:r>
            </a:p>
            <a:p>
              <a:r>
                <a:rPr lang="de-DE" sz="1600" b="1" dirty="0"/>
                <a:t>HUAT ist kein PCI mehr</a:t>
              </a:r>
              <a:br>
                <a:rPr lang="de-DE" sz="1600" b="1" dirty="0"/>
              </a:br>
              <a:r>
                <a:rPr lang="de-DE" sz="1600" b="1" dirty="0"/>
                <a:t>und wird laut CAM INC</a:t>
              </a:r>
            </a:p>
            <a:p>
              <a:r>
                <a:rPr lang="de-DE" sz="1600" b="1" dirty="0"/>
                <a:t>am 6.7. verauktioniert  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EDF02E6-3982-4C3C-9655-68853A163D31}"/>
                </a:ext>
              </a:extLst>
            </p:cNvPr>
            <p:cNvSpPr txBox="1"/>
            <p:nvPr/>
          </p:nvSpPr>
          <p:spPr>
            <a:xfrm>
              <a:off x="651248" y="3139469"/>
              <a:ext cx="914400" cy="257367"/>
            </a:xfrm>
            <a:prstGeom prst="rect">
              <a:avLst/>
            </a:prstGeom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de-DE" sz="1600" b="1" dirty="0" err="1"/>
                <a:t>Murfeld</a:t>
              </a:r>
              <a:r>
                <a:rPr lang="de-DE" sz="1600" b="1" dirty="0"/>
                <a:t> Entry: einziges PCI </a:t>
              </a:r>
            </a:p>
            <a:p>
              <a:r>
                <a:rPr lang="de-DE" sz="1600" b="1" dirty="0"/>
                <a:t>mit Beteiligung von</a:t>
              </a:r>
            </a:p>
            <a:p>
              <a:r>
                <a:rPr lang="de-DE" sz="1600" b="1" dirty="0"/>
                <a:t>österreichischem FNB</a:t>
              </a:r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CFF5D51-64F8-42C2-98EE-328EFC29113E}"/>
              </a:ext>
            </a:extLst>
          </p:cNvPr>
          <p:cNvCxnSpPr>
            <a:cxnSpLocks/>
          </p:cNvCxnSpPr>
          <p:nvPr/>
        </p:nvCxnSpPr>
        <p:spPr>
          <a:xfrm>
            <a:off x="4350089" y="1563638"/>
            <a:ext cx="0" cy="5976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2793970-508E-4EE7-B95F-B06EFBB823EC}"/>
              </a:ext>
            </a:extLst>
          </p:cNvPr>
          <p:cNvCxnSpPr>
            <a:cxnSpLocks/>
          </p:cNvCxnSpPr>
          <p:nvPr/>
        </p:nvCxnSpPr>
        <p:spPr>
          <a:xfrm>
            <a:off x="4514563" y="2440679"/>
            <a:ext cx="377789" cy="26214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feil: nach oben und unten 27">
            <a:extLst>
              <a:ext uri="{FF2B5EF4-FFF2-40B4-BE49-F238E27FC236}">
                <a16:creationId xmlns:a16="http://schemas.microsoft.com/office/drawing/2014/main" id="{631E40D0-7678-4D28-BA76-3325BBBFF344}"/>
              </a:ext>
            </a:extLst>
          </p:cNvPr>
          <p:cNvSpPr/>
          <p:nvPr/>
        </p:nvSpPr>
        <p:spPr>
          <a:xfrm>
            <a:off x="3545969" y="3174906"/>
            <a:ext cx="216024" cy="648072"/>
          </a:xfrm>
          <a:prstGeom prst="upDown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sp>
        <p:nvSpPr>
          <p:cNvPr id="29" name="Pfeil: nach oben und unten 28">
            <a:extLst>
              <a:ext uri="{FF2B5EF4-FFF2-40B4-BE49-F238E27FC236}">
                <a16:creationId xmlns:a16="http://schemas.microsoft.com/office/drawing/2014/main" id="{DC556F1C-4B26-49FF-B2F3-0D14C9C90083}"/>
              </a:ext>
            </a:extLst>
          </p:cNvPr>
          <p:cNvSpPr/>
          <p:nvPr/>
        </p:nvSpPr>
        <p:spPr>
          <a:xfrm>
            <a:off x="4025667" y="1399817"/>
            <a:ext cx="216024" cy="648072"/>
          </a:xfrm>
          <a:prstGeom prst="upDownArrow">
            <a:avLst/>
          </a:prstGeom>
          <a:noFill/>
          <a:ln w="28575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C523C98B-F32C-4937-B393-1001B64814EE}"/>
              </a:ext>
            </a:extLst>
          </p:cNvPr>
          <p:cNvSpPr/>
          <p:nvPr/>
        </p:nvSpPr>
        <p:spPr>
          <a:xfrm rot="12759349">
            <a:off x="4193137" y="2537243"/>
            <a:ext cx="630318" cy="203079"/>
          </a:xfrm>
          <a:prstGeom prst="rightArrow">
            <a:avLst/>
          </a:prstGeom>
          <a:noFill/>
          <a:ln w="28575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A998294-7697-434C-8A37-6DC1A08C5986}"/>
              </a:ext>
            </a:extLst>
          </p:cNvPr>
          <p:cNvSpPr txBox="1"/>
          <p:nvPr/>
        </p:nvSpPr>
        <p:spPr>
          <a:xfrm>
            <a:off x="1763688" y="1115547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endParaRPr lang="de-DE" sz="1600" dirty="0" err="1"/>
          </a:p>
        </p:txBody>
      </p:sp>
    </p:spTree>
    <p:extLst>
      <p:ext uri="{BB962C8B-B14F-4D97-AF65-F5344CB8AC3E}">
        <p14:creationId xmlns:p14="http://schemas.microsoft.com/office/powerpoint/2010/main" val="4255373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F643508-D10C-4992-B254-4E5C1097BF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3485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9" name="think-cell Folie" r:id="rId5" imgW="501" imgH="502" progId="TCLayout.ActiveDocument.1">
                  <p:embed/>
                </p:oleObj>
              </mc:Choice>
              <mc:Fallback>
                <p:oleObj name="think-cell Folie" r:id="rId5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D52E194D-8872-4D2C-A977-BCC7A872CD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sz="2600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960E45-64D2-4B11-A206-996818577A7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92330F-A636-4BB9-8C53-4DDDD99C24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C9073B-606F-4C93-854C-53642F44AE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13B24AB-6D34-40E0-9508-56B89A76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Finanzierungen für PCI seit 2013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DF6008D-1FF2-48B0-BBA0-E2E5E497DF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DAB4FB0A-3FFE-401F-9CDE-E25EEA70EA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7"/>
          <a:srcRect b="41533"/>
          <a:stretch/>
        </p:blipFill>
        <p:spPr>
          <a:xfrm>
            <a:off x="4067944" y="714586"/>
            <a:ext cx="3282369" cy="163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59E656F-6148-4A28-8EC8-52A6A19BC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71" y="2499742"/>
            <a:ext cx="862965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41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CCBAAAE-EAC0-4EA8-ABB2-0DDE5B54345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7" name="think-cell Folie" r:id="rId5" imgW="344" imgH="344" progId="TCLayout.ActiveDocument.1">
                  <p:embed/>
                </p:oleObj>
              </mc:Choice>
              <mc:Fallback>
                <p:oleObj name="think-cell Folie" r:id="rId5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CCBAAAE-EAC0-4EA8-ABB2-0DDE5B543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C612560F-32F6-4EE1-AE8D-2A27265B78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de-DE" sz="2600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B1CB3A-50E2-41CE-BF64-3B3BB68135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2BAECB-7F0C-4A76-90F5-9E0BDE2912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(Name </a:t>
            </a:r>
            <a:r>
              <a:rPr lang="en-US" dirty="0" err="1"/>
              <a:t>Veranstaltung</a:t>
            </a:r>
            <a:r>
              <a:rPr lang="en-US" dirty="0"/>
              <a:t> / </a:t>
            </a:r>
            <a:r>
              <a:rPr lang="en-US" dirty="0" err="1"/>
              <a:t>Vortragstitel</a:t>
            </a:r>
            <a:r>
              <a:rPr lang="en-US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4F1C08-A444-436A-843F-1C0CF62A2B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1AA6927-0049-4695-9E8B-4920D934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67534"/>
            <a:ext cx="6660268" cy="360000"/>
          </a:xfrm>
        </p:spPr>
        <p:txBody>
          <a:bodyPr/>
          <a:lstStyle/>
          <a:p>
            <a:r>
              <a:rPr lang="de-DE" dirty="0"/>
              <a:t>Kritik an Gasprojekten auf der 4. PCI Liste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0DC723B-DA7C-4E07-871A-6217F882B3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10" y="1382504"/>
            <a:ext cx="3060057" cy="34766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1807698-659E-4886-8D85-2E1957A9F5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r="4463"/>
          <a:stretch/>
        </p:blipFill>
        <p:spPr>
          <a:xfrm rot="495756">
            <a:off x="215796" y="1274981"/>
            <a:ext cx="3672408" cy="32196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13D000B-BDF5-4B5A-9075-6EA432EB9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2"/>
          <a:stretch/>
        </p:blipFill>
        <p:spPr>
          <a:xfrm rot="21044736">
            <a:off x="3599532" y="913100"/>
            <a:ext cx="4080157" cy="25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77831-E26E-4338-9F8C-922E98B9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67534"/>
            <a:ext cx="6660268" cy="360000"/>
          </a:xfrm>
        </p:spPr>
        <p:txBody>
          <a:bodyPr/>
          <a:lstStyle/>
          <a:p>
            <a:r>
              <a:rPr lang="de-DE" dirty="0"/>
              <a:t>Sind Unterstützungen für Investitionen in die Gasinfrastruktur noch notwendig und gerechtfertigt?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399B3B-53CA-4153-847C-1EA23E364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3622" y="1058864"/>
            <a:ext cx="1295825" cy="288750"/>
          </a:xfrm>
        </p:spPr>
        <p:txBody>
          <a:bodyPr>
            <a:normAutofit/>
          </a:bodyPr>
          <a:lstStyle/>
          <a:p>
            <a:r>
              <a:rPr lang="de-DE" sz="1800" b="1" dirty="0"/>
              <a:t>Green Deal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9A6843-A593-485A-9A52-C165C4CE8F3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B76619-D5E2-476B-A110-038B03D224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7724F8-EFA1-4E6A-BC41-314CE8E2A8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4C2754-5D14-483B-9C3C-B73670ED4B94}"/>
              </a:ext>
            </a:extLst>
          </p:cNvPr>
          <p:cNvSpPr txBox="1"/>
          <p:nvPr/>
        </p:nvSpPr>
        <p:spPr>
          <a:xfrm>
            <a:off x="251520" y="1347614"/>
            <a:ext cx="8640960" cy="33482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de-DE" sz="1600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772C06-41CE-44D6-A245-8619E7F30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3726" r="2810" b="4180"/>
          <a:stretch/>
        </p:blipFill>
        <p:spPr>
          <a:xfrm>
            <a:off x="35496" y="1419621"/>
            <a:ext cx="5040000" cy="309634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4C0EA05-4CDA-45A3-8247-A95C569FD389}"/>
              </a:ext>
            </a:extLst>
          </p:cNvPr>
          <p:cNvSpPr txBox="1"/>
          <p:nvPr/>
        </p:nvSpPr>
        <p:spPr>
          <a:xfrm>
            <a:off x="5292080" y="1419621"/>
            <a:ext cx="3600400" cy="3096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de-DE" sz="1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FB40E6C-F34A-492B-8426-5C3C4C139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84" r="3895"/>
          <a:stretch/>
        </p:blipFill>
        <p:spPr>
          <a:xfrm>
            <a:off x="5554835" y="1419622"/>
            <a:ext cx="3553669" cy="339553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E52111E-F011-4263-8EE5-1987F5BC249E}"/>
              </a:ext>
            </a:extLst>
          </p:cNvPr>
          <p:cNvSpPr txBox="1"/>
          <p:nvPr/>
        </p:nvSpPr>
        <p:spPr>
          <a:xfrm>
            <a:off x="6084168" y="1131590"/>
            <a:ext cx="2735985" cy="2880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de-DE" sz="1600" dirty="0" err="1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5D9F1E2-0347-4105-BD4A-7B58356B45B6}"/>
              </a:ext>
            </a:extLst>
          </p:cNvPr>
          <p:cNvSpPr txBox="1"/>
          <p:nvPr/>
        </p:nvSpPr>
        <p:spPr>
          <a:xfrm>
            <a:off x="4716336" y="1058547"/>
            <a:ext cx="4392168" cy="2270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2" algn="ctr"/>
            <a:r>
              <a:rPr lang="de-DE" b="1" dirty="0" err="1"/>
              <a:t>Strategy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Energy </a:t>
            </a:r>
            <a:r>
              <a:rPr lang="de-DE" b="1" dirty="0" err="1"/>
              <a:t>Sector</a:t>
            </a:r>
            <a:r>
              <a:rPr lang="de-DE" b="1" dirty="0"/>
              <a:t> Integration</a:t>
            </a:r>
          </a:p>
          <a:p>
            <a:pPr lvl="1"/>
            <a:endParaRPr lang="de-DE" sz="1600" dirty="0" err="1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5952E97-CFEA-420E-BB8C-F379FFE93C7D}"/>
              </a:ext>
            </a:extLst>
          </p:cNvPr>
          <p:cNvSpPr/>
          <p:nvPr/>
        </p:nvSpPr>
        <p:spPr>
          <a:xfrm>
            <a:off x="323850" y="1923678"/>
            <a:ext cx="1728150" cy="12961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4B32DAF-D1F5-41E2-8CE6-E21C71168886}"/>
              </a:ext>
            </a:extLst>
          </p:cNvPr>
          <p:cNvSpPr/>
          <p:nvPr/>
        </p:nvSpPr>
        <p:spPr>
          <a:xfrm>
            <a:off x="7452320" y="1574364"/>
            <a:ext cx="1368032" cy="13574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 %&lt;/m_strSuffix17909&gt;&lt;m_yearfmt&gt;&lt;begin val=&quot;0&quot;/&gt;&lt;end val=&quot;4&quot;/&gt;&lt;/m_yearfmt&gt;&lt;/m_precDefaultPercent&gt;&lt;m_precDefaultDate&gt;&lt;m_bNumberIsYear val=&quot;0&quot;/&gt;&lt;m_strFormatTime&gt;%#d.%#m.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2.50703100000000000000E+000&quot;&gt;&lt;m_msothmcolidx val=&quot;0&quot;/&gt;&lt;m_rgb r=&quot;05&quot; g=&quot;A5&quot; b=&quot;A5&quot;/&gt;&lt;m_nBrightness val=&quot;0&quot;/&gt;&lt;/elem&gt;&lt;elem m_fUsage=&quot;1.89999999999999990000E+000&quot;&gt;&lt;m_msothmcolidx val=&quot;0&quot;/&gt;&lt;m_rgb r=&quot;F7&quot; g=&quot;DB&quot; b=&quot;C8&quot;/&gt;&lt;m_nBrightness val=&quot;0&quot;/&gt;&lt;/elem&gt;&lt;elem m_fUsage=&quot;8.10000000000000050000E-001&quot;&gt;&lt;m_msothmcolidx val=&quot;0&quot;/&gt;&lt;m_rgb r=&quot;FE&quot; g=&quot;7D&quot; b=&quot;6B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PwTdWkw_RRU3ft.hRf4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OyQoW0WgCEc_OFaYXG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TNBle_oE6XWDIwR5P7j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NRp4Ef_.umCgakRSV9v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IAfnCykw70_teeQJClr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EbB4gzpmDdr.XgN7t.u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icHOjq3mayjkDDBWcKv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klZ98VOkyZEaz4KDPw8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Ib.RX6pXpxJHNArztiI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nNoqhHr1F2Qkq7dWJS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upermaster">
  <a:themeElements>
    <a:clrScheme name="ECA allg">
      <a:dk1>
        <a:srgbClr val="58585A"/>
      </a:dk1>
      <a:lt1>
        <a:srgbClr val="FFFFFF"/>
      </a:lt1>
      <a:dk2>
        <a:srgbClr val="87888A"/>
      </a:dk2>
      <a:lt2>
        <a:srgbClr val="CC071E"/>
      </a:lt2>
      <a:accent1>
        <a:srgbClr val="0066A9"/>
      </a:accent1>
      <a:accent2>
        <a:srgbClr val="699AC9"/>
      </a:accent2>
      <a:accent3>
        <a:srgbClr val="A0BADA"/>
      </a:accent3>
      <a:accent4>
        <a:srgbClr val="E49C00"/>
      </a:accent4>
      <a:accent5>
        <a:srgbClr val="FABB00"/>
      </a:accent5>
      <a:accent6>
        <a:srgbClr val="3FA535"/>
      </a:accent6>
      <a:hlink>
        <a:srgbClr val="0066A9"/>
      </a:hlink>
      <a:folHlink>
        <a:srgbClr val="7030A0"/>
      </a:folHlink>
    </a:clrScheme>
    <a:fontScheme name="ECA all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066A9"/>
          </a:solidFill>
        </a:ln>
      </a:spPr>
      <a:bodyPr lIns="72000" rtlCol="0" anchor="t"/>
      <a:lstStyle>
        <a:defPPr algn="ctr">
          <a:defRPr dirty="0" smtClean="0">
            <a:solidFill>
              <a:srgbClr val="0066A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0-PRÄSENTATION_ALLGEMEIN_2018.potx" id="{CF4E748B-E992-4735-9E2A-8AB223662DC4}" vid="{43266888-9EED-4645-8437-9360CF3D366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00-PRÄSENTATION_ALLGEMEIN_2018</Template>
  <TotalTime>0</TotalTime>
  <Words>827</Words>
  <Application>Microsoft Office PowerPoint</Application>
  <PresentationFormat>Bildschirmpräsentation (16:9)</PresentationFormat>
  <Paragraphs>160</Paragraphs>
  <Slides>15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Franklin Gothic Book</vt:lpstr>
      <vt:lpstr>Franklin Gothic Demi</vt:lpstr>
      <vt:lpstr>Symbol</vt:lpstr>
      <vt:lpstr>Times New Roman</vt:lpstr>
      <vt:lpstr>Wingdings</vt:lpstr>
      <vt:lpstr>Supermaster</vt:lpstr>
      <vt:lpstr>think-cell Folie</vt:lpstr>
      <vt:lpstr>EU Infrastruktur-VO Neu – Was ist für die Gasinfrastruktur zu erwarten? </vt:lpstr>
      <vt:lpstr>EU Verordnung zu Leitlinien für die transeuropäische Energieinfrastruktur </vt:lpstr>
      <vt:lpstr>Was sind „Projekte im gemeinsamen Interesse“?</vt:lpstr>
      <vt:lpstr>4. Liste enthält 32 Gasprojekte</vt:lpstr>
      <vt:lpstr>Wie soll die Umsetzung von PCIs erreicht werden?</vt:lpstr>
      <vt:lpstr>Geringe Anzahl von PCIs in Österreich </vt:lpstr>
      <vt:lpstr>Finanzierungen für PCI seit 2013</vt:lpstr>
      <vt:lpstr>Kritik an Gasprojekten auf der 4. PCI Liste </vt:lpstr>
      <vt:lpstr>Sind Unterstützungen für Investitionen in die Gasinfrastruktur noch notwendig und gerechtfertigt?</vt:lpstr>
      <vt:lpstr>Wie wird die Gasinfrastruktur der Zukunft aussehen?</vt:lpstr>
      <vt:lpstr>Überarbeitung der Infrastruktur-Verordnung:  Was ist geplant?</vt:lpstr>
      <vt:lpstr>Überarbeitung der VO 347/2013</vt:lpstr>
      <vt:lpstr>PowerPoint-Präsentation</vt:lpstr>
      <vt:lpstr>PowerPoint-Präsentation</vt:lpstr>
      <vt:lpstr>Überarbeitung der Infrastruktur-Verordnung:  Was ist geplant?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2020-05-29T07:00:08Z</dcterms:created>
  <dcterms:modified xsi:type="dcterms:W3CDTF">2020-06-08T15:17:28Z</dcterms:modified>
</cp:coreProperties>
</file>